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2.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theme/theme3.xml" ContentType="application/vnd.openxmlformats-officedocument.theme+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theme/theme4.xml" ContentType="application/vnd.openxmlformats-officedocument.theme+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theme/theme5.xml" ContentType="application/vnd.openxmlformats-officedocument.theme+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theme/theme6.xml" ContentType="application/vnd.openxmlformats-officedocument.theme+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849" r:id="rId1"/>
    <p:sldMasterId id="2147483850" r:id="rId2"/>
    <p:sldMasterId id="2147483851" r:id="rId3"/>
    <p:sldMasterId id="2147483852" r:id="rId4"/>
    <p:sldMasterId id="2147483853" r:id="rId5"/>
    <p:sldMasterId id="2147483854" r:id="rId6"/>
    <p:sldMasterId id="2147483856" r:id="rId7"/>
  </p:sldMasterIdLst>
  <p:notesMasterIdLst>
    <p:notesMasterId r:id="rId62"/>
  </p:notesMasterIdLst>
  <p:sldIdLst>
    <p:sldId id="257" r:id="rId8"/>
    <p:sldId id="258" r:id="rId9"/>
    <p:sldId id="259" r:id="rId10"/>
    <p:sldId id="260" r:id="rId11"/>
    <p:sldId id="261"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8" r:id="rId56"/>
    <p:sldId id="309" r:id="rId57"/>
    <p:sldId id="310" r:id="rId58"/>
    <p:sldId id="311" r:id="rId59"/>
    <p:sldId id="312" r:id="rId60"/>
    <p:sldId id="313" r:id="rId61"/>
  </p:sldIdLst>
  <p:sldSz cx="13004800" cy="7302500"/>
  <p:notesSz cx="6858000" cy="9144000"/>
  <p:embeddedFontLst>
    <p:embeddedFont>
      <p:font typeface="Calibri" panose="020F0502020204030204" pitchFamily="34" charset="0"/>
      <p:regular r:id="rId63"/>
      <p:bold r:id="rId64"/>
      <p:italic r:id="rId65"/>
      <p:boldItalic r:id="rId66"/>
    </p:embeddedFont>
    <p:embeddedFont>
      <p:font typeface="Georgia" panose="02040502050405020303" pitchFamily="18" charset="0"/>
      <p:regular r:id="rId67"/>
      <p:bold r:id="rId68"/>
      <p:italic r:id="rId69"/>
      <p:boldItalic r:id="rId70"/>
    </p:embeddedFont>
    <p:embeddedFont>
      <p:font typeface="Helvetica Neue" panose="02000503000000020004" pitchFamily="2" charset="0"/>
      <p:regular r:id="rId71"/>
      <p:bold r:id="rId72"/>
      <p:italic r:id="rId73"/>
      <p:boldItalic r:id="rId74"/>
    </p:embeddedFont>
    <p:embeddedFont>
      <p:font typeface="Impact" panose="020B0806030902050204" pitchFamily="34" charset="0"/>
      <p:regular r:id="rId75"/>
    </p:embeddedFont>
    <p:embeddedFont>
      <p:font typeface="Oswald"/>
      <p:regular r:id="rId76"/>
      <p:bold r:id="rId77"/>
    </p:embeddedFont>
    <p:embeddedFont>
      <p:font typeface="Roboto" panose="02000000000000000000" pitchFamily="2" charset="0"/>
      <p:regular r:id="rId78"/>
      <p:bold r:id="rId79"/>
      <p:italic r:id="rId80"/>
      <p:boldItalic r:id="rId81"/>
    </p:embeddedFont>
    <p:embeddedFont>
      <p:font typeface="Roboto Mono" pitchFamily="2" charset="0"/>
      <p:regular r:id="rId82"/>
      <p:bold r:id="rId83"/>
      <p:italic r:id="rId84"/>
      <p:boldItalic r:id="rId8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04"/>
    <p:restoredTop sz="94636"/>
  </p:normalViewPr>
  <p:slideViewPr>
    <p:cSldViewPr snapToGrid="0" snapToObjects="1">
      <p:cViewPr varScale="1">
        <p:scale>
          <a:sx n="80" d="100"/>
          <a:sy n="80" d="100"/>
        </p:scale>
        <p:origin x="200" y="26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9.xml"/><Relationship Id="rId21" Type="http://schemas.openxmlformats.org/officeDocument/2006/relationships/slide" Target="slides/slide14.xml"/><Relationship Id="rId42" Type="http://schemas.openxmlformats.org/officeDocument/2006/relationships/slide" Target="slides/slide35.xml"/><Relationship Id="rId47" Type="http://schemas.openxmlformats.org/officeDocument/2006/relationships/slide" Target="slides/slide40.xml"/><Relationship Id="rId63" Type="http://schemas.openxmlformats.org/officeDocument/2006/relationships/font" Target="fonts/font1.fntdata"/><Relationship Id="rId68" Type="http://schemas.openxmlformats.org/officeDocument/2006/relationships/font" Target="fonts/font6.fntdata"/><Relationship Id="rId84" Type="http://schemas.openxmlformats.org/officeDocument/2006/relationships/font" Target="fonts/font22.fntdata"/><Relationship Id="rId89" Type="http://schemas.openxmlformats.org/officeDocument/2006/relationships/tableStyles" Target="tableStyles.xml"/><Relationship Id="rId16" Type="http://schemas.openxmlformats.org/officeDocument/2006/relationships/slide" Target="slides/slide9.xml"/><Relationship Id="rId11" Type="http://schemas.openxmlformats.org/officeDocument/2006/relationships/slide" Target="slides/slide4.xml"/><Relationship Id="rId32" Type="http://schemas.openxmlformats.org/officeDocument/2006/relationships/slide" Target="slides/slide25.xml"/><Relationship Id="rId37" Type="http://schemas.openxmlformats.org/officeDocument/2006/relationships/slide" Target="slides/slide30.xml"/><Relationship Id="rId53" Type="http://schemas.openxmlformats.org/officeDocument/2006/relationships/slide" Target="slides/slide46.xml"/><Relationship Id="rId58" Type="http://schemas.openxmlformats.org/officeDocument/2006/relationships/slide" Target="slides/slide51.xml"/><Relationship Id="rId74" Type="http://schemas.openxmlformats.org/officeDocument/2006/relationships/font" Target="fonts/font12.fntdata"/><Relationship Id="rId79" Type="http://schemas.openxmlformats.org/officeDocument/2006/relationships/font" Target="fonts/font17.fntdata"/><Relationship Id="rId5" Type="http://schemas.openxmlformats.org/officeDocument/2006/relationships/slideMaster" Target="slideMasters/slideMaster5.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slide" Target="slides/slide49.xml"/><Relationship Id="rId64" Type="http://schemas.openxmlformats.org/officeDocument/2006/relationships/font" Target="fonts/font2.fntdata"/><Relationship Id="rId69" Type="http://schemas.openxmlformats.org/officeDocument/2006/relationships/font" Target="fonts/font7.fntdata"/><Relationship Id="rId77" Type="http://schemas.openxmlformats.org/officeDocument/2006/relationships/font" Target="fonts/font15.fntdata"/><Relationship Id="rId8" Type="http://schemas.openxmlformats.org/officeDocument/2006/relationships/slide" Target="slides/slide1.xml"/><Relationship Id="rId51" Type="http://schemas.openxmlformats.org/officeDocument/2006/relationships/slide" Target="slides/slide44.xml"/><Relationship Id="rId72" Type="http://schemas.openxmlformats.org/officeDocument/2006/relationships/font" Target="fonts/font10.fntdata"/><Relationship Id="rId80" Type="http://schemas.openxmlformats.org/officeDocument/2006/relationships/font" Target="fonts/font18.fntdata"/><Relationship Id="rId85" Type="http://schemas.openxmlformats.org/officeDocument/2006/relationships/font" Target="fonts/font23.fntdata"/><Relationship Id="rId3" Type="http://schemas.openxmlformats.org/officeDocument/2006/relationships/slideMaster" Target="slideMasters/slideMaster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slide" Target="slides/slide52.xml"/><Relationship Id="rId67" Type="http://schemas.openxmlformats.org/officeDocument/2006/relationships/font" Target="fonts/font5.fntdata"/><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notesMaster" Target="notesMasters/notesMaster1.xml"/><Relationship Id="rId70" Type="http://schemas.openxmlformats.org/officeDocument/2006/relationships/font" Target="fonts/font8.fntdata"/><Relationship Id="rId75" Type="http://schemas.openxmlformats.org/officeDocument/2006/relationships/font" Target="fonts/font13.fntdata"/><Relationship Id="rId83" Type="http://schemas.openxmlformats.org/officeDocument/2006/relationships/font" Target="fonts/font21.fntdata"/><Relationship Id="rId88"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slide" Target="slides/slide53.xml"/><Relationship Id="rId65" Type="http://schemas.openxmlformats.org/officeDocument/2006/relationships/font" Target="fonts/font3.fntdata"/><Relationship Id="rId73" Type="http://schemas.openxmlformats.org/officeDocument/2006/relationships/font" Target="fonts/font11.fntdata"/><Relationship Id="rId78" Type="http://schemas.openxmlformats.org/officeDocument/2006/relationships/font" Target="fonts/font16.fntdata"/><Relationship Id="rId81" Type="http://schemas.openxmlformats.org/officeDocument/2006/relationships/font" Target="fonts/font19.fntdata"/><Relationship Id="rId86"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2.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 Id="rId34" Type="http://schemas.openxmlformats.org/officeDocument/2006/relationships/slide" Target="slides/slide27.xml"/><Relationship Id="rId50" Type="http://schemas.openxmlformats.org/officeDocument/2006/relationships/slide" Target="slides/slide43.xml"/><Relationship Id="rId55" Type="http://schemas.openxmlformats.org/officeDocument/2006/relationships/slide" Target="slides/slide48.xml"/><Relationship Id="rId76" Type="http://schemas.openxmlformats.org/officeDocument/2006/relationships/font" Target="fonts/font14.fntdata"/><Relationship Id="rId7" Type="http://schemas.openxmlformats.org/officeDocument/2006/relationships/slideMaster" Target="slideMasters/slideMaster7.xml"/><Relationship Id="rId71" Type="http://schemas.openxmlformats.org/officeDocument/2006/relationships/font" Target="fonts/font9.fntdata"/><Relationship Id="rId2" Type="http://schemas.openxmlformats.org/officeDocument/2006/relationships/slideMaster" Target="slideMasters/slideMaster2.xml"/><Relationship Id="rId29" Type="http://schemas.openxmlformats.org/officeDocument/2006/relationships/slide" Target="slides/slide22.xml"/><Relationship Id="rId24" Type="http://schemas.openxmlformats.org/officeDocument/2006/relationships/slide" Target="slides/slide17.xml"/><Relationship Id="rId40" Type="http://schemas.openxmlformats.org/officeDocument/2006/relationships/slide" Target="slides/slide33.xml"/><Relationship Id="rId45" Type="http://schemas.openxmlformats.org/officeDocument/2006/relationships/slide" Target="slides/slide38.xml"/><Relationship Id="rId66" Type="http://schemas.openxmlformats.org/officeDocument/2006/relationships/font" Target="fonts/font4.fntdata"/><Relationship Id="rId87" Type="http://schemas.openxmlformats.org/officeDocument/2006/relationships/viewProps" Target="viewProps.xml"/><Relationship Id="rId61" Type="http://schemas.openxmlformats.org/officeDocument/2006/relationships/slide" Target="slides/slide54.xml"/><Relationship Id="rId82" Type="http://schemas.openxmlformats.org/officeDocument/2006/relationships/font" Target="fonts/font20.fntdata"/><Relationship Id="rId19"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4" name="Shape 4"/>
          <p:cNvSpPr txBox="1">
            <a:spLocks noGrp="1"/>
          </p:cNvSpPr>
          <p:nvPr>
            <p:ph type="body" idx="1"/>
          </p:nvPr>
        </p:nvSpPr>
        <p:spPr>
          <a:xfrm>
            <a:off x="914400" y="4343400"/>
            <a:ext cx="5029199" cy="4114800"/>
          </a:xfrm>
          <a:prstGeom prst="rect">
            <a:avLst/>
          </a:prstGeom>
          <a:noFill/>
          <a:ln>
            <a:noFill/>
          </a:ln>
        </p:spPr>
        <p:txBody>
          <a:bodyPr spcFirstLastPara="1" wrap="square" lIns="91425" tIns="91425" rIns="91425" bIns="91425" anchor="t" anchorCtr="0"/>
          <a:lstStyle>
            <a:lvl1pPr marL="457200" marR="0" lvl="0"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L="914400" marR="0" lvl="1"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2pPr>
            <a:lvl3pPr marL="1371600" marR="0" lvl="2"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3pPr>
            <a:lvl4pPr marL="1828800" marR="0" lvl="3"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4pPr>
            <a:lvl5pPr marL="2286000" marR="0" lvl="4"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5pPr>
            <a:lvl6pPr marL="2743200" marR="0" lvl="5"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6pPr>
            <a:lvl7pPr marL="3200400" marR="0" lvl="6"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7pPr>
            <a:lvl8pPr marL="3657600" marR="0" lvl="7"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8pPr>
            <a:lvl9pPr marL="4114800" marR="0" lvl="8"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support.office.com/en-us/article/GETPIVOTDATA-function-8c083b99-a922-4ca0-af5e-3af55960761f"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5"/>
        <p:cNvGrpSpPr/>
        <p:nvPr/>
      </p:nvGrpSpPr>
      <p:grpSpPr>
        <a:xfrm>
          <a:off x="0" y="0"/>
          <a:ext cx="0" cy="0"/>
          <a:chOff x="0" y="0"/>
          <a:chExt cx="0" cy="0"/>
        </a:xfrm>
      </p:grpSpPr>
      <p:sp>
        <p:nvSpPr>
          <p:cNvPr id="1506" name="Shape 1506"/>
          <p:cNvSpPr txBox="1">
            <a:spLocks noGrp="1"/>
          </p:cNvSpPr>
          <p:nvPr>
            <p:ph type="body" idx="1"/>
          </p:nvPr>
        </p:nvSpPr>
        <p:spPr>
          <a:xfrm>
            <a:off x="914401" y="4343400"/>
            <a:ext cx="5028900" cy="4114800"/>
          </a:xfrm>
          <a:prstGeom prst="rect">
            <a:avLst/>
          </a:prstGeom>
          <a:noFill/>
          <a:ln>
            <a:noFill/>
          </a:ln>
        </p:spPr>
        <p:txBody>
          <a:bodyPr spcFirstLastPara="1" wrap="square" lIns="85825" tIns="85825" rIns="85825" bIns="85825" anchor="t" anchorCtr="0">
            <a:noAutofit/>
          </a:bodyPr>
          <a:lstStyle/>
          <a:p>
            <a:pPr marL="0" marR="0" lvl="0" indent="0" algn="l" rtl="0">
              <a:spcBef>
                <a:spcPts val="0"/>
              </a:spcBef>
              <a:spcAft>
                <a:spcPts val="0"/>
              </a:spcAft>
              <a:buNone/>
            </a:pPr>
            <a:r>
              <a:rPr lang="en-US" sz="1000">
                <a:solidFill>
                  <a:schemeClr val="dk1"/>
                </a:solidFill>
              </a:rPr>
              <a:t>* Indicates a FLEX lesson</a:t>
            </a:r>
            <a:endParaRPr sz="1000">
              <a:solidFill>
                <a:schemeClr val="dk1"/>
              </a:solidFill>
            </a:endParaRPr>
          </a:p>
          <a:p>
            <a:pPr marL="0" marR="0" lvl="0" indent="0" algn="l" rtl="0">
              <a:spcBef>
                <a:spcPts val="0"/>
              </a:spcBef>
              <a:spcAft>
                <a:spcPts val="0"/>
              </a:spcAft>
              <a:buNone/>
            </a:pPr>
            <a:endParaRPr sz="1000"/>
          </a:p>
          <a:p>
            <a:pPr marL="0" marR="0" lvl="0" indent="0" algn="l" rtl="0">
              <a:spcBef>
                <a:spcPts val="0"/>
              </a:spcBef>
              <a:spcAft>
                <a:spcPts val="0"/>
              </a:spcAft>
              <a:buNone/>
            </a:pPr>
            <a:r>
              <a:rPr lang="en-US" sz="1000"/>
              <a:t>Overview:</a:t>
            </a:r>
            <a:endParaRPr sz="1000"/>
          </a:p>
          <a:p>
            <a:pPr marL="457200" marR="0" lvl="0" indent="-292100" algn="l" rtl="0">
              <a:spcBef>
                <a:spcPts val="0"/>
              </a:spcBef>
              <a:spcAft>
                <a:spcPts val="0"/>
              </a:spcAft>
              <a:buSzPts val="1000"/>
              <a:buChar char="-"/>
            </a:pPr>
            <a:r>
              <a:rPr lang="en-US" sz="1000"/>
              <a:t>Working through aggregate functions (MIN, MAX, COUNTIF, COUNTA, etc) on the Washington census tract dataset (instructor demo)</a:t>
            </a:r>
            <a:endParaRPr sz="1000"/>
          </a:p>
          <a:p>
            <a:pPr marL="457200" marR="0" lvl="0" indent="-292100" algn="l" rtl="0">
              <a:spcBef>
                <a:spcPts val="0"/>
              </a:spcBef>
              <a:spcAft>
                <a:spcPts val="0"/>
              </a:spcAft>
              <a:buSzPts val="1000"/>
              <a:buChar char="-"/>
            </a:pPr>
            <a:r>
              <a:rPr lang="en-US" sz="1000"/>
              <a:t>Working through the same (ACS / washington census) dataset independently</a:t>
            </a:r>
            <a:endParaRPr sz="1000"/>
          </a:p>
          <a:p>
            <a:pPr marL="457200" marR="0" lvl="0" indent="-292100" algn="l" rtl="0">
              <a:spcBef>
                <a:spcPts val="0"/>
              </a:spcBef>
              <a:spcAft>
                <a:spcPts val="0"/>
              </a:spcAft>
              <a:buSzPts val="1000"/>
              <a:buChar char="-"/>
            </a:pPr>
            <a:r>
              <a:rPr lang="en-US" sz="1000"/>
              <a:t>Pivot table demo with the diamonds dataset</a:t>
            </a:r>
            <a:endParaRPr sz="1000"/>
          </a:p>
          <a:p>
            <a:pPr marL="457200" marR="0" lvl="0" indent="-292100" algn="l" rtl="0">
              <a:spcBef>
                <a:spcPts val="0"/>
              </a:spcBef>
              <a:spcAft>
                <a:spcPts val="0"/>
              </a:spcAft>
              <a:buSzPts val="1000"/>
              <a:buChar char="-"/>
            </a:pPr>
            <a:r>
              <a:rPr lang="en-US" sz="1000"/>
              <a:t>Pivot table guided practice with the ACS dataset</a:t>
            </a:r>
            <a:endParaRPr sz="1000"/>
          </a:p>
          <a:p>
            <a:pPr marL="457200" marR="0" lvl="0" indent="-292100" algn="l" rtl="0">
              <a:spcBef>
                <a:spcPts val="0"/>
              </a:spcBef>
              <a:spcAft>
                <a:spcPts val="0"/>
              </a:spcAft>
              <a:buSzPts val="1000"/>
              <a:buChar char="-"/>
            </a:pPr>
            <a:r>
              <a:rPr lang="en-US" sz="1000"/>
              <a:t>Conditional formatting, break-out, followed by guided with the diamond inventory dataset</a:t>
            </a:r>
            <a:endParaRPr sz="1000"/>
          </a:p>
          <a:p>
            <a:pPr marL="0" marR="0" lvl="0" indent="0" algn="l" rtl="0">
              <a:spcBef>
                <a:spcPts val="0"/>
              </a:spcBef>
              <a:spcAft>
                <a:spcPts val="0"/>
              </a:spcAft>
              <a:buNone/>
            </a:pPr>
            <a:endParaRPr sz="1000"/>
          </a:p>
        </p:txBody>
      </p:sp>
      <p:sp>
        <p:nvSpPr>
          <p:cNvPr id="1507" name="Shape 1507"/>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4"/>
        <p:cNvGrpSpPr/>
        <p:nvPr/>
      </p:nvGrpSpPr>
      <p:grpSpPr>
        <a:xfrm>
          <a:off x="0" y="0"/>
          <a:ext cx="0" cy="0"/>
          <a:chOff x="0" y="0"/>
          <a:chExt cx="0" cy="0"/>
        </a:xfrm>
      </p:grpSpPr>
      <p:sp>
        <p:nvSpPr>
          <p:cNvPr id="1575" name="Shape 1575"/>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576" name="Shape 1576"/>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Font typeface="Arial"/>
              <a:buNone/>
            </a:pPr>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0"/>
        <p:cNvGrpSpPr/>
        <p:nvPr/>
      </p:nvGrpSpPr>
      <p:grpSpPr>
        <a:xfrm>
          <a:off x="0" y="0"/>
          <a:ext cx="0" cy="0"/>
          <a:chOff x="0" y="0"/>
          <a:chExt cx="0" cy="0"/>
        </a:xfrm>
      </p:grpSpPr>
      <p:sp>
        <p:nvSpPr>
          <p:cNvPr id="1581" name="Shape 1581"/>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582" name="Shape 1582"/>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Font typeface="Arial"/>
              <a:buNone/>
            </a:pPr>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6"/>
        <p:cNvGrpSpPr/>
        <p:nvPr/>
      </p:nvGrpSpPr>
      <p:grpSpPr>
        <a:xfrm>
          <a:off x="0" y="0"/>
          <a:ext cx="0" cy="0"/>
          <a:chOff x="0" y="0"/>
          <a:chExt cx="0" cy="0"/>
        </a:xfrm>
      </p:grpSpPr>
      <p:sp>
        <p:nvSpPr>
          <p:cNvPr id="1587" name="Shape 1587"/>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588" name="Shape 1588"/>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Font typeface="Arial"/>
              <a:buNone/>
            </a:pPr>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2"/>
        <p:cNvGrpSpPr/>
        <p:nvPr/>
      </p:nvGrpSpPr>
      <p:grpSpPr>
        <a:xfrm>
          <a:off x="0" y="0"/>
          <a:ext cx="0" cy="0"/>
          <a:chOff x="0" y="0"/>
          <a:chExt cx="0" cy="0"/>
        </a:xfrm>
      </p:grpSpPr>
      <p:sp>
        <p:nvSpPr>
          <p:cNvPr id="1593" name="Shape 1593"/>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594" name="Shape 1594"/>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Font typeface="Arial"/>
              <a:buNone/>
            </a:pPr>
            <a:r>
              <a:rPr lang="en-US" b="1"/>
              <a:t>Instructor Talking Point</a:t>
            </a:r>
            <a:r>
              <a:rPr lang="en-US"/>
              <a:t>: Note that for the solution to Part B, </a:t>
            </a:r>
            <a:r>
              <a:rPr lang="en-US" b="1"/>
              <a:t>the </a:t>
            </a:r>
            <a:r>
              <a:rPr lang="en-US" b="1">
                <a:latin typeface="Georgia"/>
                <a:ea typeface="Georgia"/>
                <a:cs typeface="Georgia"/>
                <a:sym typeface="Georgia"/>
              </a:rPr>
              <a:t>criteria has to be in double quotes (“...”).</a:t>
            </a:r>
            <a:endParaRPr b="1" u="none" strike="noStrike" cap="none">
              <a:solidFill>
                <a:schemeClr val="dk1"/>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8"/>
        <p:cNvGrpSpPr/>
        <p:nvPr/>
      </p:nvGrpSpPr>
      <p:grpSpPr>
        <a:xfrm>
          <a:off x="0" y="0"/>
          <a:ext cx="0" cy="0"/>
          <a:chOff x="0" y="0"/>
          <a:chExt cx="0" cy="0"/>
        </a:xfrm>
      </p:grpSpPr>
      <p:sp>
        <p:nvSpPr>
          <p:cNvPr id="1599" name="Shape 1599"/>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600" name="Shape 1600"/>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Font typeface="Arial"/>
              <a:buNone/>
            </a:pPr>
            <a:r>
              <a:rPr lang="en-US" sz="1400"/>
              <a:t>Note: This is a useful method for nesting formulas</a:t>
            </a:r>
            <a:endParaRPr sz="14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4"/>
        <p:cNvGrpSpPr/>
        <p:nvPr/>
      </p:nvGrpSpPr>
      <p:grpSpPr>
        <a:xfrm>
          <a:off x="0" y="0"/>
          <a:ext cx="0" cy="0"/>
          <a:chOff x="0" y="0"/>
          <a:chExt cx="0" cy="0"/>
        </a:xfrm>
      </p:grpSpPr>
      <p:sp>
        <p:nvSpPr>
          <p:cNvPr id="1605" name="Shape 1605"/>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606" name="Shape 1606"/>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rtl="0">
              <a:lnSpc>
                <a:spcPct val="115000"/>
              </a:lnSpc>
              <a:spcBef>
                <a:spcPts val="1000"/>
              </a:spcBef>
              <a:spcAft>
                <a:spcPts val="0"/>
              </a:spcAft>
              <a:buClr>
                <a:schemeClr val="dk1"/>
              </a:buClr>
              <a:buFont typeface="Georgia"/>
              <a:buNone/>
            </a:pPr>
            <a:r>
              <a:rPr lang="en-US" sz="1400">
                <a:latin typeface="Georgia"/>
                <a:ea typeface="Georgia"/>
                <a:cs typeface="Georgia"/>
                <a:sym typeface="Georgia"/>
              </a:rPr>
              <a:t>Instructor Solution Note: We have to subtract 1 to avoid the header row.</a:t>
            </a:r>
            <a:endParaRPr sz="14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0"/>
        <p:cNvGrpSpPr/>
        <p:nvPr/>
      </p:nvGrpSpPr>
      <p:grpSpPr>
        <a:xfrm>
          <a:off x="0" y="0"/>
          <a:ext cx="0" cy="0"/>
          <a:chOff x="0" y="0"/>
          <a:chExt cx="0" cy="0"/>
        </a:xfrm>
      </p:grpSpPr>
      <p:sp>
        <p:nvSpPr>
          <p:cNvPr id="1611" name="Shape 1611"/>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612" name="Shape 1612"/>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Font typeface="Arial"/>
              <a:buNone/>
            </a:pPr>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6"/>
        <p:cNvGrpSpPr/>
        <p:nvPr/>
      </p:nvGrpSpPr>
      <p:grpSpPr>
        <a:xfrm>
          <a:off x="0" y="0"/>
          <a:ext cx="0" cy="0"/>
          <a:chOff x="0" y="0"/>
          <a:chExt cx="0" cy="0"/>
        </a:xfrm>
      </p:grpSpPr>
      <p:sp>
        <p:nvSpPr>
          <p:cNvPr id="1617" name="Shape 1617"/>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Arial"/>
              <a:buNone/>
            </a:pPr>
            <a:endParaRPr sz="1200" b="0" i="0" u="none" strike="noStrike" cap="none">
              <a:solidFill>
                <a:schemeClr val="dk1"/>
              </a:solidFill>
              <a:latin typeface="Arial"/>
              <a:ea typeface="Arial"/>
              <a:cs typeface="Arial"/>
              <a:sym typeface="Arial"/>
            </a:endParaRPr>
          </a:p>
        </p:txBody>
      </p:sp>
      <p:sp>
        <p:nvSpPr>
          <p:cNvPr id="1618" name="Shape 1618"/>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2"/>
        <p:cNvGrpSpPr/>
        <p:nvPr/>
      </p:nvGrpSpPr>
      <p:grpSpPr>
        <a:xfrm>
          <a:off x="0" y="0"/>
          <a:ext cx="0" cy="0"/>
          <a:chOff x="0" y="0"/>
          <a:chExt cx="0" cy="0"/>
        </a:xfrm>
      </p:grpSpPr>
      <p:sp>
        <p:nvSpPr>
          <p:cNvPr id="1623" name="Shape 1623"/>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624" name="Shape 1624"/>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Arial"/>
              <a:buNone/>
            </a:pPr>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4"/>
        <p:cNvGrpSpPr/>
        <p:nvPr/>
      </p:nvGrpSpPr>
      <p:grpSpPr>
        <a:xfrm>
          <a:off x="0" y="0"/>
          <a:ext cx="0" cy="0"/>
          <a:chOff x="0" y="0"/>
          <a:chExt cx="0" cy="0"/>
        </a:xfrm>
      </p:grpSpPr>
      <p:sp>
        <p:nvSpPr>
          <p:cNvPr id="1635" name="Shape 1635"/>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Arial"/>
              <a:buNone/>
            </a:pPr>
            <a:endParaRPr sz="1200" b="0" i="0" u="none" strike="noStrike" cap="none">
              <a:solidFill>
                <a:schemeClr val="dk1"/>
              </a:solidFill>
              <a:latin typeface="Arial"/>
              <a:ea typeface="Arial"/>
              <a:cs typeface="Arial"/>
              <a:sym typeface="Arial"/>
            </a:endParaRPr>
          </a:p>
        </p:txBody>
      </p:sp>
      <p:sp>
        <p:nvSpPr>
          <p:cNvPr id="1636" name="Shape 1636"/>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3"/>
        <p:cNvGrpSpPr/>
        <p:nvPr/>
      </p:nvGrpSpPr>
      <p:grpSpPr>
        <a:xfrm>
          <a:off x="0" y="0"/>
          <a:ext cx="0" cy="0"/>
          <a:chOff x="0" y="0"/>
          <a:chExt cx="0" cy="0"/>
        </a:xfrm>
      </p:grpSpPr>
      <p:sp>
        <p:nvSpPr>
          <p:cNvPr id="1514" name="Shape 1514"/>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Arial"/>
              <a:buNone/>
            </a:pPr>
            <a:endParaRPr sz="1200" b="0" i="0" u="none" strike="noStrike" cap="none">
              <a:solidFill>
                <a:schemeClr val="dk1"/>
              </a:solidFill>
              <a:latin typeface="Arial"/>
              <a:ea typeface="Arial"/>
              <a:cs typeface="Arial"/>
              <a:sym typeface="Arial"/>
            </a:endParaRPr>
          </a:p>
        </p:txBody>
      </p:sp>
      <p:sp>
        <p:nvSpPr>
          <p:cNvPr id="1515" name="Shape 1515"/>
          <p:cNvSpPr>
            <a:spLocks noGrp="1" noRot="1" noChangeAspect="1"/>
          </p:cNvSpPr>
          <p:nvPr>
            <p:ph type="sldImg" idx="2"/>
          </p:nvPr>
        </p:nvSpPr>
        <p:spPr>
          <a:xfrm>
            <a:off x="376238" y="685800"/>
            <a:ext cx="61056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0"/>
        <p:cNvGrpSpPr/>
        <p:nvPr/>
      </p:nvGrpSpPr>
      <p:grpSpPr>
        <a:xfrm>
          <a:off x="0" y="0"/>
          <a:ext cx="0" cy="0"/>
          <a:chOff x="0" y="0"/>
          <a:chExt cx="0" cy="0"/>
        </a:xfrm>
      </p:grpSpPr>
      <p:sp>
        <p:nvSpPr>
          <p:cNvPr id="1641" name="Shape 1641"/>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642" name="Shape 1642"/>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Font typeface="Arial"/>
              <a:buNone/>
            </a:pPr>
            <a:r>
              <a:rPr lang="en-US" sz="1400">
                <a:solidFill>
                  <a:srgbClr val="000000"/>
                </a:solidFill>
                <a:highlight>
                  <a:srgbClr val="FFFFFF"/>
                </a:highlight>
              </a:rPr>
              <a:t>Instructor Note: The dynamic aspect is worth emphasizing, since it comes up in most classes. Also, many novice students get hung up on the fact that they can't do quick calculations based off of data they see in the pivot table. </a:t>
            </a:r>
            <a:endParaRPr sz="1400">
              <a:solidFill>
                <a:srgbClr val="000000"/>
              </a:solidFill>
              <a:highlight>
                <a:srgbClr val="FFFFFF"/>
              </a:highlight>
            </a:endParaRPr>
          </a:p>
          <a:p>
            <a:pPr marL="0" marR="0" lvl="0" indent="0" algn="l" rtl="0">
              <a:spcBef>
                <a:spcPts val="0"/>
              </a:spcBef>
              <a:spcAft>
                <a:spcPts val="0"/>
              </a:spcAft>
              <a:buClr>
                <a:schemeClr val="dk1"/>
              </a:buClr>
              <a:buFont typeface="Arial"/>
              <a:buNone/>
            </a:pPr>
            <a:endParaRPr sz="1400">
              <a:solidFill>
                <a:srgbClr val="000000"/>
              </a:solidFill>
              <a:highlight>
                <a:srgbClr val="FFFFFF"/>
              </a:highlight>
            </a:endParaRPr>
          </a:p>
          <a:p>
            <a:pPr marL="0" marR="0" lvl="0" indent="0" algn="l" rtl="0">
              <a:spcBef>
                <a:spcPts val="0"/>
              </a:spcBef>
              <a:spcAft>
                <a:spcPts val="0"/>
              </a:spcAft>
              <a:buClr>
                <a:schemeClr val="dk1"/>
              </a:buClr>
              <a:buFont typeface="Arial"/>
              <a:buNone/>
            </a:pPr>
            <a:r>
              <a:rPr lang="en-US" sz="1400">
                <a:solidFill>
                  <a:srgbClr val="000000"/>
                </a:solidFill>
                <a:highlight>
                  <a:srgbClr val="FFFFFF"/>
                </a:highlight>
              </a:rPr>
              <a:t>When you go to PivotTable Analyze -&gt; Options -&gt; down arrow, you will see a checkmark next to "get pivot data." We suggest unchecking it because it allows you easier access to the data. For a deeper explanation, look here: </a:t>
            </a:r>
            <a:r>
              <a:rPr lang="en-US" sz="1400" u="sng">
                <a:solidFill>
                  <a:srgbClr val="000000"/>
                </a:solidFill>
                <a:highlight>
                  <a:srgbClr val="FFFFFF"/>
                </a:highlight>
                <a:hlinkClick r:id="rId3"/>
              </a:rPr>
              <a:t>https://support.office.com/en-us/article/GETPIVOTDATA-function-8c083b99-a922-4ca0-af5e-3af55960761f</a:t>
            </a:r>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6"/>
        <p:cNvGrpSpPr/>
        <p:nvPr/>
      </p:nvGrpSpPr>
      <p:grpSpPr>
        <a:xfrm>
          <a:off x="0" y="0"/>
          <a:ext cx="0" cy="0"/>
          <a:chOff x="0" y="0"/>
          <a:chExt cx="0" cy="0"/>
        </a:xfrm>
      </p:grpSpPr>
      <p:sp>
        <p:nvSpPr>
          <p:cNvPr id="1647" name="Shape 1647"/>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Arial"/>
              <a:buNone/>
            </a:pPr>
            <a:endParaRPr sz="1200" b="0" i="0" u="none" strike="noStrike" cap="none">
              <a:solidFill>
                <a:schemeClr val="dk1"/>
              </a:solidFill>
              <a:latin typeface="Arial"/>
              <a:ea typeface="Arial"/>
              <a:cs typeface="Arial"/>
              <a:sym typeface="Arial"/>
            </a:endParaRPr>
          </a:p>
        </p:txBody>
      </p:sp>
      <p:sp>
        <p:nvSpPr>
          <p:cNvPr id="1648" name="Shape 1648"/>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2"/>
        <p:cNvGrpSpPr/>
        <p:nvPr/>
      </p:nvGrpSpPr>
      <p:grpSpPr>
        <a:xfrm>
          <a:off x="0" y="0"/>
          <a:ext cx="0" cy="0"/>
          <a:chOff x="0" y="0"/>
          <a:chExt cx="0" cy="0"/>
        </a:xfrm>
      </p:grpSpPr>
      <p:sp>
        <p:nvSpPr>
          <p:cNvPr id="1653" name="Shape 1653"/>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654" name="Shape 1654"/>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Font typeface="Arial"/>
              <a:buNone/>
            </a:pPr>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8"/>
        <p:cNvGrpSpPr/>
        <p:nvPr/>
      </p:nvGrpSpPr>
      <p:grpSpPr>
        <a:xfrm>
          <a:off x="0" y="0"/>
          <a:ext cx="0" cy="0"/>
          <a:chOff x="0" y="0"/>
          <a:chExt cx="0" cy="0"/>
        </a:xfrm>
      </p:grpSpPr>
      <p:sp>
        <p:nvSpPr>
          <p:cNvPr id="1659" name="Shape 1659"/>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660" name="Shape 1660"/>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Font typeface="Arial"/>
              <a:buNone/>
            </a:pPr>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4"/>
        <p:cNvGrpSpPr/>
        <p:nvPr/>
      </p:nvGrpSpPr>
      <p:grpSpPr>
        <a:xfrm>
          <a:off x="0" y="0"/>
          <a:ext cx="0" cy="0"/>
          <a:chOff x="0" y="0"/>
          <a:chExt cx="0" cy="0"/>
        </a:xfrm>
      </p:grpSpPr>
      <p:sp>
        <p:nvSpPr>
          <p:cNvPr id="1665" name="Shape 1665"/>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666" name="Shape 1666"/>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Font typeface="Arial"/>
              <a:buNone/>
            </a:pPr>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0"/>
        <p:cNvGrpSpPr/>
        <p:nvPr/>
      </p:nvGrpSpPr>
      <p:grpSpPr>
        <a:xfrm>
          <a:off x="0" y="0"/>
          <a:ext cx="0" cy="0"/>
          <a:chOff x="0" y="0"/>
          <a:chExt cx="0" cy="0"/>
        </a:xfrm>
      </p:grpSpPr>
      <p:sp>
        <p:nvSpPr>
          <p:cNvPr id="1671" name="Shape 1671"/>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672" name="Shape 1672"/>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Font typeface="Arial"/>
              <a:buNone/>
            </a:pPr>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6"/>
        <p:cNvGrpSpPr/>
        <p:nvPr/>
      </p:nvGrpSpPr>
      <p:grpSpPr>
        <a:xfrm>
          <a:off x="0" y="0"/>
          <a:ext cx="0" cy="0"/>
          <a:chOff x="0" y="0"/>
          <a:chExt cx="0" cy="0"/>
        </a:xfrm>
      </p:grpSpPr>
      <p:sp>
        <p:nvSpPr>
          <p:cNvPr id="1677" name="Shape 1677"/>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678" name="Shape 1678"/>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Font typeface="Arial"/>
              <a:buNone/>
            </a:pPr>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2"/>
        <p:cNvGrpSpPr/>
        <p:nvPr/>
      </p:nvGrpSpPr>
      <p:grpSpPr>
        <a:xfrm>
          <a:off x="0" y="0"/>
          <a:ext cx="0" cy="0"/>
          <a:chOff x="0" y="0"/>
          <a:chExt cx="0" cy="0"/>
        </a:xfrm>
      </p:grpSpPr>
      <p:sp>
        <p:nvSpPr>
          <p:cNvPr id="1683" name="Shape 1683"/>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684" name="Shape 1684"/>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Font typeface="Arial"/>
              <a:buNone/>
            </a:pPr>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8"/>
        <p:cNvGrpSpPr/>
        <p:nvPr/>
      </p:nvGrpSpPr>
      <p:grpSpPr>
        <a:xfrm>
          <a:off x="0" y="0"/>
          <a:ext cx="0" cy="0"/>
          <a:chOff x="0" y="0"/>
          <a:chExt cx="0" cy="0"/>
        </a:xfrm>
      </p:grpSpPr>
      <p:sp>
        <p:nvSpPr>
          <p:cNvPr id="1689" name="Shape 1689"/>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690" name="Shape 1690"/>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Font typeface="Arial"/>
              <a:buNone/>
            </a:pPr>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4"/>
        <p:cNvGrpSpPr/>
        <p:nvPr/>
      </p:nvGrpSpPr>
      <p:grpSpPr>
        <a:xfrm>
          <a:off x="0" y="0"/>
          <a:ext cx="0" cy="0"/>
          <a:chOff x="0" y="0"/>
          <a:chExt cx="0" cy="0"/>
        </a:xfrm>
      </p:grpSpPr>
      <p:sp>
        <p:nvSpPr>
          <p:cNvPr id="1695" name="Shape 1695"/>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696" name="Shape 1696"/>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Font typeface="Arial"/>
              <a:buNone/>
            </a:pPr>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8"/>
        <p:cNvGrpSpPr/>
        <p:nvPr/>
      </p:nvGrpSpPr>
      <p:grpSpPr>
        <a:xfrm>
          <a:off x="0" y="0"/>
          <a:ext cx="0" cy="0"/>
          <a:chOff x="0" y="0"/>
          <a:chExt cx="0" cy="0"/>
        </a:xfrm>
      </p:grpSpPr>
      <p:sp>
        <p:nvSpPr>
          <p:cNvPr id="1519" name="Shape 1519"/>
          <p:cNvSpPr txBox="1">
            <a:spLocks noGrp="1"/>
          </p:cNvSpPr>
          <p:nvPr>
            <p:ph type="body" idx="1"/>
          </p:nvPr>
        </p:nvSpPr>
        <p:spPr>
          <a:xfrm>
            <a:off x="975361" y="4560570"/>
            <a:ext cx="5364600" cy="4320600"/>
          </a:xfrm>
          <a:prstGeom prst="rect">
            <a:avLst/>
          </a:prstGeom>
          <a:noFill/>
          <a:ln>
            <a:noFill/>
          </a:ln>
        </p:spPr>
        <p:txBody>
          <a:bodyPr spcFirstLastPara="1" wrap="square" lIns="96625" tIns="96625" rIns="96625" bIns="96625"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1520" name="Shape 1520"/>
          <p:cNvSpPr>
            <a:spLocks noGrp="1" noRot="1" noChangeAspect="1"/>
          </p:cNvSpPr>
          <p:nvPr>
            <p:ph type="sldImg" idx="2"/>
          </p:nvPr>
        </p:nvSpPr>
        <p:spPr>
          <a:xfrm>
            <a:off x="451634" y="720725"/>
            <a:ext cx="6411900" cy="36006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0"/>
        <p:cNvGrpSpPr/>
        <p:nvPr/>
      </p:nvGrpSpPr>
      <p:grpSpPr>
        <a:xfrm>
          <a:off x="0" y="0"/>
          <a:ext cx="0" cy="0"/>
          <a:chOff x="0" y="0"/>
          <a:chExt cx="0" cy="0"/>
        </a:xfrm>
      </p:grpSpPr>
      <p:sp>
        <p:nvSpPr>
          <p:cNvPr id="1701" name="Shape 1701"/>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702" name="Shape 1702"/>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Font typeface="Arial"/>
              <a:buNone/>
            </a:pPr>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6"/>
        <p:cNvGrpSpPr/>
        <p:nvPr/>
      </p:nvGrpSpPr>
      <p:grpSpPr>
        <a:xfrm>
          <a:off x="0" y="0"/>
          <a:ext cx="0" cy="0"/>
          <a:chOff x="0" y="0"/>
          <a:chExt cx="0" cy="0"/>
        </a:xfrm>
      </p:grpSpPr>
      <p:sp>
        <p:nvSpPr>
          <p:cNvPr id="1707" name="Shape 1707"/>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None/>
            </a:pPr>
            <a:r>
              <a:rPr lang="en-US" sz="1200" i="0" u="none" strike="noStrike" cap="none">
                <a:solidFill>
                  <a:schemeClr val="dk1"/>
                </a:solidFill>
              </a:rPr>
              <a:t>Instructor Note: Open 2014_acs_select_WA_CLEAN.xlsx. Students can use this dataset or their own version that they prepared in Lesson 1. </a:t>
            </a:r>
            <a:br>
              <a:rPr lang="en-US" sz="1200" i="0" u="none" strike="noStrike" cap="none">
                <a:solidFill>
                  <a:schemeClr val="dk1"/>
                </a:solidFill>
              </a:rPr>
            </a:br>
            <a:r>
              <a:rPr lang="en-US" sz="1200" b="1" i="0" u="none" strike="noStrike" cap="none">
                <a:solidFill>
                  <a:schemeClr val="dk1"/>
                </a:solidFill>
              </a:rPr>
              <a:t>Solutions can be found in L</a:t>
            </a:r>
            <a:r>
              <a:rPr lang="en-US" b="1"/>
              <a:t>4</a:t>
            </a:r>
            <a:r>
              <a:rPr lang="en-US" sz="1200" b="1" i="0" u="none" strike="noStrike" cap="none">
                <a:solidFill>
                  <a:schemeClr val="dk1"/>
                </a:solidFill>
              </a:rPr>
              <a:t>_pivot_demo_2.xlsx.</a:t>
            </a:r>
            <a:br>
              <a:rPr lang="en-US" sz="1200" i="0" u="none" strike="noStrike" cap="none">
                <a:solidFill>
                  <a:schemeClr val="dk1"/>
                </a:solidFill>
              </a:rPr>
            </a:br>
            <a:endParaRPr sz="1200" i="0" u="none" strike="noStrike" cap="none">
              <a:solidFill>
                <a:schemeClr val="dk1"/>
              </a:solidFill>
            </a:endParaRPr>
          </a:p>
          <a:p>
            <a:pPr marL="0" marR="0" lvl="0" indent="0" algn="l" rtl="0">
              <a:spcBef>
                <a:spcPts val="0"/>
              </a:spcBef>
              <a:spcAft>
                <a:spcPts val="0"/>
              </a:spcAft>
              <a:buNone/>
            </a:pPr>
            <a:r>
              <a:rPr lang="en-US" sz="1200" i="0" u="none" strike="noStrike" cap="none">
                <a:solidFill>
                  <a:schemeClr val="dk1"/>
                </a:solidFill>
              </a:rPr>
              <a:t>Walk through the following three examples. Below are the specifications of each pivot table and any required preparations to create the pivot table. Make sure to explain the reasoning behind each decision.</a:t>
            </a:r>
            <a:br>
              <a:rPr lang="en-US" sz="1200" i="0" u="none" strike="noStrike" cap="none">
                <a:solidFill>
                  <a:schemeClr val="dk1"/>
                </a:solidFill>
              </a:rPr>
            </a:br>
            <a:endParaRPr sz="1200" i="0" u="none" strike="noStrike" cap="none">
              <a:solidFill>
                <a:schemeClr val="dk1"/>
              </a:solidFill>
            </a:endParaRPr>
          </a:p>
          <a:p>
            <a:pPr marL="0" marR="0" lvl="0" indent="0" algn="l" rtl="0">
              <a:spcBef>
                <a:spcPts val="0"/>
              </a:spcBef>
              <a:spcAft>
                <a:spcPts val="0"/>
              </a:spcAft>
              <a:buNone/>
            </a:pPr>
            <a:r>
              <a:rPr lang="en-US" sz="1200" i="0" u="none" strike="noStrike" cap="none">
                <a:solidFill>
                  <a:schemeClr val="dk1"/>
                </a:solidFill>
              </a:rPr>
              <a:t>Example 1: Do rates of unemployment differ significantly by density?</a:t>
            </a:r>
            <a:endParaRPr/>
          </a:p>
          <a:p>
            <a:pPr marL="0" marR="0" lvl="1" indent="228600" algn="l" rtl="0">
              <a:spcBef>
                <a:spcPts val="0"/>
              </a:spcBef>
              <a:spcAft>
                <a:spcPts val="0"/>
              </a:spcAft>
              <a:buNone/>
            </a:pPr>
            <a:r>
              <a:rPr lang="en-US" sz="1200" i="0" u="none" strike="noStrike" cap="none">
                <a:solidFill>
                  <a:schemeClr val="dk1"/>
                </a:solidFill>
              </a:rPr>
              <a:t>Note: we already created a density_group definition in the last lesson.</a:t>
            </a:r>
            <a:endParaRPr/>
          </a:p>
          <a:p>
            <a:pPr marL="0" marR="0" lvl="1" indent="228600" algn="l" rtl="0">
              <a:spcBef>
                <a:spcPts val="0"/>
              </a:spcBef>
              <a:spcAft>
                <a:spcPts val="0"/>
              </a:spcAft>
              <a:buNone/>
            </a:pPr>
            <a:r>
              <a:rPr lang="en-US" sz="1200" i="0" u="none" strike="noStrike" cap="none">
                <a:solidFill>
                  <a:schemeClr val="dk1"/>
                </a:solidFill>
              </a:rPr>
              <a:t>Rows: density_group</a:t>
            </a:r>
            <a:endParaRPr sz="1200" i="0" u="none" strike="noStrike" cap="none">
              <a:solidFill>
                <a:schemeClr val="dk1"/>
              </a:solidFill>
            </a:endParaRPr>
          </a:p>
          <a:p>
            <a:pPr marL="0" marR="0" lvl="1" indent="228600" algn="l" rtl="0">
              <a:spcBef>
                <a:spcPts val="0"/>
              </a:spcBef>
              <a:spcAft>
                <a:spcPts val="0"/>
              </a:spcAft>
              <a:buNone/>
            </a:pPr>
            <a:r>
              <a:rPr lang="en-US" sz="1200" i="0" u="none" strike="noStrike" cap="none">
                <a:solidFill>
                  <a:schemeClr val="dk1"/>
                </a:solidFill>
              </a:rPr>
              <a:t>Values: Unemployment Rate </a:t>
            </a:r>
            <a:br>
              <a:rPr lang="en-US" sz="1200" i="0" u="none" strike="noStrike" cap="none">
                <a:solidFill>
                  <a:schemeClr val="dk1"/>
                </a:solidFill>
              </a:rPr>
            </a:br>
            <a:endParaRPr/>
          </a:p>
          <a:p>
            <a:pPr marL="0" marR="0" lvl="0" indent="0" algn="l" rtl="0">
              <a:spcBef>
                <a:spcPts val="0"/>
              </a:spcBef>
              <a:spcAft>
                <a:spcPts val="0"/>
              </a:spcAft>
              <a:buNone/>
            </a:pPr>
            <a:r>
              <a:rPr lang="en-US" sz="1200" i="0" u="none" strike="noStrike" cap="none">
                <a:solidFill>
                  <a:schemeClr val="dk1"/>
                </a:solidFill>
              </a:rPr>
              <a:t>Example 2: What are the minimum, average, and maximum sizes (in sq. km.) for census groups by density?</a:t>
            </a:r>
            <a:endParaRPr/>
          </a:p>
          <a:p>
            <a:pPr marL="0" marR="0" lvl="1" indent="228600" algn="l" rtl="0">
              <a:spcBef>
                <a:spcPts val="0"/>
              </a:spcBef>
              <a:spcAft>
                <a:spcPts val="0"/>
              </a:spcAft>
              <a:buNone/>
            </a:pPr>
            <a:r>
              <a:rPr lang="en-US" sz="1200" i="0" u="none" strike="noStrike" cap="none">
                <a:solidFill>
                  <a:schemeClr val="dk1"/>
                </a:solidFill>
              </a:rPr>
              <a:t>Rows: density_group</a:t>
            </a:r>
            <a:endParaRPr sz="1200" i="0" u="none" strike="noStrike" cap="none">
              <a:solidFill>
                <a:schemeClr val="dk1"/>
              </a:solidFill>
            </a:endParaRPr>
          </a:p>
          <a:p>
            <a:pPr marL="0" marR="0" lvl="1" indent="228600" algn="l" rtl="0">
              <a:spcBef>
                <a:spcPts val="0"/>
              </a:spcBef>
              <a:spcAft>
                <a:spcPts val="0"/>
              </a:spcAft>
              <a:buNone/>
            </a:pPr>
            <a:r>
              <a:rPr lang="en-US" sz="1200" i="0" u="none" strike="noStrike" cap="none">
                <a:solidFill>
                  <a:schemeClr val="dk1"/>
                </a:solidFill>
              </a:rPr>
              <a:t>Values:</a:t>
            </a:r>
            <a:endParaRPr/>
          </a:p>
          <a:p>
            <a:pPr marL="0" marR="0" lvl="2" indent="457200" algn="l" rtl="0">
              <a:spcBef>
                <a:spcPts val="0"/>
              </a:spcBef>
              <a:spcAft>
                <a:spcPts val="0"/>
              </a:spcAft>
              <a:buNone/>
            </a:pPr>
            <a:r>
              <a:rPr lang="en-US" sz="1200" i="0" u="none" strike="noStrike" cap="none">
                <a:solidFill>
                  <a:schemeClr val="dk1"/>
                </a:solidFill>
              </a:rPr>
              <a:t>Min of area_sqkm</a:t>
            </a:r>
            <a:endParaRPr sz="1200" i="0" u="none" strike="noStrike" cap="none">
              <a:solidFill>
                <a:schemeClr val="dk1"/>
              </a:solidFill>
            </a:endParaRPr>
          </a:p>
          <a:p>
            <a:pPr marL="0" marR="0" lvl="2" indent="457200" algn="l" rtl="0">
              <a:spcBef>
                <a:spcPts val="0"/>
              </a:spcBef>
              <a:spcAft>
                <a:spcPts val="0"/>
              </a:spcAft>
              <a:buNone/>
            </a:pPr>
            <a:r>
              <a:rPr lang="en-US" sz="1200" i="0" u="none" strike="noStrike" cap="none">
                <a:solidFill>
                  <a:schemeClr val="dk1"/>
                </a:solidFill>
              </a:rPr>
              <a:t>Average of area_sqkm</a:t>
            </a:r>
            <a:endParaRPr sz="1200" i="0" u="none" strike="noStrike" cap="none">
              <a:solidFill>
                <a:schemeClr val="dk1"/>
              </a:solidFill>
            </a:endParaRPr>
          </a:p>
          <a:p>
            <a:pPr marL="0" marR="0" lvl="2" indent="457200" algn="l" rtl="0">
              <a:spcBef>
                <a:spcPts val="0"/>
              </a:spcBef>
              <a:spcAft>
                <a:spcPts val="0"/>
              </a:spcAft>
              <a:buNone/>
            </a:pPr>
            <a:r>
              <a:rPr lang="en-US" sz="1200" i="0" u="none" strike="noStrike" cap="none">
                <a:solidFill>
                  <a:schemeClr val="dk1"/>
                </a:solidFill>
              </a:rPr>
              <a:t>Max of area_sqkm</a:t>
            </a:r>
            <a:br>
              <a:rPr lang="en-US" sz="1200" i="0" u="none" strike="noStrike" cap="none">
                <a:solidFill>
                  <a:schemeClr val="dk1"/>
                </a:solidFill>
              </a:rPr>
            </a:br>
            <a:endParaRPr sz="1200" i="0" u="none" strike="noStrike" cap="none">
              <a:solidFill>
                <a:schemeClr val="dk1"/>
              </a:solidFill>
            </a:endParaRPr>
          </a:p>
          <a:p>
            <a:pPr marL="0" marR="0" lvl="0" indent="0" algn="l" rtl="0">
              <a:spcBef>
                <a:spcPts val="0"/>
              </a:spcBef>
              <a:spcAft>
                <a:spcPts val="0"/>
              </a:spcAft>
              <a:buNone/>
            </a:pPr>
            <a:r>
              <a:rPr lang="en-US" sz="1200" i="0" u="none" strike="noStrike" cap="none">
                <a:solidFill>
                  <a:schemeClr val="dk1"/>
                </a:solidFill>
              </a:rPr>
              <a:t>Example 3: What is the percentage of each county that lives within each type of density group?</a:t>
            </a:r>
            <a:endParaRPr/>
          </a:p>
          <a:p>
            <a:pPr marL="0" marR="0" lvl="1" indent="228600" algn="l" rtl="0">
              <a:spcBef>
                <a:spcPts val="0"/>
              </a:spcBef>
              <a:spcAft>
                <a:spcPts val="0"/>
              </a:spcAft>
              <a:buNone/>
            </a:pPr>
            <a:r>
              <a:rPr lang="en-US" sz="1200" i="0" u="none" strike="noStrike" cap="none">
                <a:solidFill>
                  <a:schemeClr val="dk1"/>
                </a:solidFill>
              </a:rPr>
              <a:t>Rows: county</a:t>
            </a:r>
            <a:endParaRPr/>
          </a:p>
          <a:p>
            <a:pPr marL="0" marR="0" lvl="1" indent="228600" algn="l" rtl="0">
              <a:spcBef>
                <a:spcPts val="0"/>
              </a:spcBef>
              <a:spcAft>
                <a:spcPts val="0"/>
              </a:spcAft>
              <a:buNone/>
            </a:pPr>
            <a:r>
              <a:rPr lang="en-US" sz="1200" i="0" u="none" strike="noStrike" cap="none">
                <a:solidFill>
                  <a:schemeClr val="dk1"/>
                </a:solidFill>
              </a:rPr>
              <a:t>Columns: density_group</a:t>
            </a:r>
            <a:endParaRPr sz="1200" i="0" u="none" strike="noStrike" cap="none">
              <a:solidFill>
                <a:schemeClr val="dk1"/>
              </a:solidFill>
            </a:endParaRPr>
          </a:p>
          <a:p>
            <a:pPr marL="0" marR="0" lvl="1" indent="228600" algn="l" rtl="0">
              <a:spcBef>
                <a:spcPts val="0"/>
              </a:spcBef>
              <a:spcAft>
                <a:spcPts val="0"/>
              </a:spcAft>
              <a:buNone/>
            </a:pPr>
            <a:r>
              <a:rPr lang="en-US" sz="1200" i="0" u="none" strike="noStrike" cap="none">
                <a:solidFill>
                  <a:schemeClr val="dk1"/>
                </a:solidFill>
              </a:rPr>
              <a:t>Values: Total population</a:t>
            </a:r>
            <a:endParaRPr/>
          </a:p>
          <a:p>
            <a:pPr marL="0" marR="0" lvl="2" indent="457200" algn="l" rtl="0">
              <a:spcBef>
                <a:spcPts val="0"/>
              </a:spcBef>
              <a:spcAft>
                <a:spcPts val="0"/>
              </a:spcAft>
              <a:buNone/>
            </a:pPr>
            <a:r>
              <a:rPr lang="en-US" sz="1200" i="0" u="none" strike="noStrike" cap="none">
                <a:solidFill>
                  <a:schemeClr val="dk1"/>
                </a:solidFill>
              </a:rPr>
              <a:t>Set “Show Data As” to “% of Row”</a:t>
            </a:r>
            <a:br>
              <a:rPr lang="en-US" sz="1200" i="0" u="none" strike="noStrike" cap="none">
                <a:solidFill>
                  <a:schemeClr val="dk1"/>
                </a:solidFill>
              </a:rPr>
            </a:br>
            <a:endParaRPr/>
          </a:p>
          <a:p>
            <a:pPr marL="0" marR="0" lvl="0" indent="0" algn="l" rtl="0">
              <a:spcBef>
                <a:spcPts val="0"/>
              </a:spcBef>
              <a:spcAft>
                <a:spcPts val="0"/>
              </a:spcAft>
              <a:buNone/>
            </a:pPr>
            <a:r>
              <a:rPr lang="en-US" sz="1200" i="0" u="none" strike="noStrike" cap="none">
                <a:solidFill>
                  <a:schemeClr val="dk1"/>
                </a:solidFill>
              </a:rPr>
              <a:t>Check: Ask students to read the pivot table created in example 3 for a specific county and density group.</a:t>
            </a:r>
            <a:endParaRPr sz="1200" i="0" u="none" strike="noStrike" cap="none">
              <a:solidFill>
                <a:schemeClr val="dk1"/>
              </a:solidFill>
            </a:endParaRPr>
          </a:p>
          <a:p>
            <a:pPr marL="0" marR="0" lvl="0" indent="0" algn="l" rtl="0">
              <a:spcBef>
                <a:spcPts val="0"/>
              </a:spcBef>
              <a:spcAft>
                <a:spcPts val="0"/>
              </a:spcAft>
              <a:buNone/>
            </a:pPr>
            <a:br>
              <a:rPr lang="en-US" sz="1200" i="0" u="none" strike="noStrike" cap="none">
                <a:solidFill>
                  <a:schemeClr val="dk1"/>
                </a:solidFill>
              </a:rPr>
            </a:br>
            <a:endParaRPr sz="1200" i="0" u="none" strike="noStrike" cap="none">
              <a:solidFill>
                <a:schemeClr val="dk1"/>
              </a:solidFill>
            </a:endParaRPr>
          </a:p>
        </p:txBody>
      </p:sp>
      <p:sp>
        <p:nvSpPr>
          <p:cNvPr id="1708" name="Shape 1708"/>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3"/>
        <p:cNvGrpSpPr/>
        <p:nvPr/>
      </p:nvGrpSpPr>
      <p:grpSpPr>
        <a:xfrm>
          <a:off x="0" y="0"/>
          <a:ext cx="0" cy="0"/>
          <a:chOff x="0" y="0"/>
          <a:chExt cx="0" cy="0"/>
        </a:xfrm>
      </p:grpSpPr>
      <p:sp>
        <p:nvSpPr>
          <p:cNvPr id="1714" name="Shape 1714"/>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715" name="Shape 1715"/>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Font typeface="Arial"/>
              <a:buNone/>
            </a:pPr>
            <a:r>
              <a:rPr lang="en-US"/>
              <a:t>Instructor Talking Points: If our ACS data weren’t aggregated, it would be a set of people, not census tracts!</a:t>
            </a:r>
            <a:endParaRPr i="0" u="none" strike="noStrike" cap="none">
              <a:solidFill>
                <a:schemeClr val="dk1"/>
              </a:solidFill>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9"/>
        <p:cNvGrpSpPr/>
        <p:nvPr/>
      </p:nvGrpSpPr>
      <p:grpSpPr>
        <a:xfrm>
          <a:off x="0" y="0"/>
          <a:ext cx="0" cy="0"/>
          <a:chOff x="0" y="0"/>
          <a:chExt cx="0" cy="0"/>
        </a:xfrm>
      </p:grpSpPr>
      <p:sp>
        <p:nvSpPr>
          <p:cNvPr id="1720" name="Shape 1720"/>
          <p:cNvSpPr>
            <a:spLocks noGrp="1" noRot="1" noChangeAspect="1"/>
          </p:cNvSpPr>
          <p:nvPr>
            <p:ph type="sldImg" idx="2"/>
          </p:nvPr>
        </p:nvSpPr>
        <p:spPr>
          <a:xfrm>
            <a:off x="376238" y="685800"/>
            <a:ext cx="61056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721" name="Shape 1721"/>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Arial"/>
              <a:buNone/>
            </a:pPr>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1"/>
        <p:cNvGrpSpPr/>
        <p:nvPr/>
      </p:nvGrpSpPr>
      <p:grpSpPr>
        <a:xfrm>
          <a:off x="0" y="0"/>
          <a:ext cx="0" cy="0"/>
          <a:chOff x="0" y="0"/>
          <a:chExt cx="0" cy="0"/>
        </a:xfrm>
      </p:grpSpPr>
      <p:sp>
        <p:nvSpPr>
          <p:cNvPr id="1732" name="Shape 1732"/>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733" name="Shape 1733"/>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rtl="0">
              <a:spcBef>
                <a:spcPts val="0"/>
              </a:spcBef>
              <a:spcAft>
                <a:spcPts val="0"/>
              </a:spcAft>
              <a:buClr>
                <a:schemeClr val="dk1"/>
              </a:buClr>
              <a:buFont typeface="Arial"/>
              <a:buNone/>
            </a:pPr>
            <a:r>
              <a:rPr lang="en-US" b="1"/>
              <a:t>Solutions can be found in L4_pivot_demo_2.xlsx.</a:t>
            </a:r>
            <a:br>
              <a:rPr lang="en-US" b="1"/>
            </a:br>
            <a:br>
              <a:rPr lang="en-US"/>
            </a:br>
            <a:r>
              <a:rPr lang="en-US"/>
              <a:t>Example 1: Do rates of unemployment differ significantly by density?</a:t>
            </a:r>
            <a:endParaRPr/>
          </a:p>
          <a:p>
            <a:pPr marL="0" lvl="1" indent="228600" rtl="0">
              <a:spcBef>
                <a:spcPts val="0"/>
              </a:spcBef>
              <a:spcAft>
                <a:spcPts val="0"/>
              </a:spcAft>
              <a:buClr>
                <a:schemeClr val="dk1"/>
              </a:buClr>
              <a:buFont typeface="Arial"/>
              <a:buNone/>
            </a:pPr>
            <a:r>
              <a:rPr lang="en-US"/>
              <a:t>Note: we already created a density_group definition in the last lesson.</a:t>
            </a:r>
            <a:endParaRPr/>
          </a:p>
          <a:p>
            <a:pPr marL="0" lvl="1" indent="228600" rtl="0">
              <a:spcBef>
                <a:spcPts val="0"/>
              </a:spcBef>
              <a:spcAft>
                <a:spcPts val="0"/>
              </a:spcAft>
              <a:buClr>
                <a:schemeClr val="dk1"/>
              </a:buClr>
              <a:buFont typeface="Arial"/>
              <a:buNone/>
            </a:pPr>
            <a:r>
              <a:rPr lang="en-US"/>
              <a:t>Rows: density_group</a:t>
            </a:r>
            <a:endParaRPr/>
          </a:p>
          <a:p>
            <a:pPr marL="0" lvl="1" indent="228600" rtl="0">
              <a:spcBef>
                <a:spcPts val="0"/>
              </a:spcBef>
              <a:spcAft>
                <a:spcPts val="0"/>
              </a:spcAft>
              <a:buClr>
                <a:schemeClr val="dk1"/>
              </a:buClr>
              <a:buFont typeface="Arial"/>
              <a:buNone/>
            </a:pPr>
            <a:r>
              <a:rPr lang="en-US"/>
              <a:t>Values: Unemployment Rate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7"/>
        <p:cNvGrpSpPr/>
        <p:nvPr/>
      </p:nvGrpSpPr>
      <p:grpSpPr>
        <a:xfrm>
          <a:off x="0" y="0"/>
          <a:ext cx="0" cy="0"/>
          <a:chOff x="0" y="0"/>
          <a:chExt cx="0" cy="0"/>
        </a:xfrm>
      </p:grpSpPr>
      <p:sp>
        <p:nvSpPr>
          <p:cNvPr id="1738" name="Shape 1738"/>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739" name="Shape 1739"/>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rtl="0">
              <a:spcBef>
                <a:spcPts val="0"/>
              </a:spcBef>
              <a:spcAft>
                <a:spcPts val="0"/>
              </a:spcAft>
              <a:buClr>
                <a:schemeClr val="dk1"/>
              </a:buClr>
              <a:buFont typeface="Arial"/>
              <a:buNone/>
            </a:pPr>
            <a:r>
              <a:rPr lang="en-US"/>
              <a:t>Example 2: What are the minimum, average, and maximum sizes (in sq. km.) for census groups by density?</a:t>
            </a:r>
            <a:endParaRPr/>
          </a:p>
          <a:p>
            <a:pPr marL="0" lvl="1" indent="228600" rtl="0">
              <a:spcBef>
                <a:spcPts val="0"/>
              </a:spcBef>
              <a:spcAft>
                <a:spcPts val="0"/>
              </a:spcAft>
              <a:buClr>
                <a:schemeClr val="dk1"/>
              </a:buClr>
              <a:buFont typeface="Arial"/>
              <a:buNone/>
            </a:pPr>
            <a:r>
              <a:rPr lang="en-US"/>
              <a:t>Rows: density_group</a:t>
            </a:r>
            <a:endParaRPr/>
          </a:p>
          <a:p>
            <a:pPr marL="0" lvl="1" indent="228600" rtl="0">
              <a:spcBef>
                <a:spcPts val="0"/>
              </a:spcBef>
              <a:spcAft>
                <a:spcPts val="0"/>
              </a:spcAft>
              <a:buClr>
                <a:schemeClr val="dk1"/>
              </a:buClr>
              <a:buFont typeface="Arial"/>
              <a:buNone/>
            </a:pPr>
            <a:r>
              <a:rPr lang="en-US"/>
              <a:t>Values:</a:t>
            </a:r>
            <a:endParaRPr/>
          </a:p>
          <a:p>
            <a:pPr marL="0" lvl="2" indent="457200" rtl="0">
              <a:spcBef>
                <a:spcPts val="0"/>
              </a:spcBef>
              <a:spcAft>
                <a:spcPts val="0"/>
              </a:spcAft>
              <a:buClr>
                <a:schemeClr val="dk1"/>
              </a:buClr>
              <a:buFont typeface="Arial"/>
              <a:buNone/>
            </a:pPr>
            <a:r>
              <a:rPr lang="en-US"/>
              <a:t>Min of area_sqkm</a:t>
            </a:r>
            <a:endParaRPr/>
          </a:p>
          <a:p>
            <a:pPr marL="0" lvl="2" indent="457200" rtl="0">
              <a:spcBef>
                <a:spcPts val="0"/>
              </a:spcBef>
              <a:spcAft>
                <a:spcPts val="0"/>
              </a:spcAft>
              <a:buClr>
                <a:schemeClr val="dk1"/>
              </a:buClr>
              <a:buFont typeface="Arial"/>
              <a:buNone/>
            </a:pPr>
            <a:r>
              <a:rPr lang="en-US"/>
              <a:t>Average of area_sqkm</a:t>
            </a:r>
            <a:endParaRPr/>
          </a:p>
          <a:p>
            <a:pPr marL="0" lvl="2" indent="457200" rtl="0">
              <a:spcBef>
                <a:spcPts val="0"/>
              </a:spcBef>
              <a:spcAft>
                <a:spcPts val="0"/>
              </a:spcAft>
              <a:buClr>
                <a:schemeClr val="dk1"/>
              </a:buClr>
              <a:buFont typeface="Arial"/>
              <a:buNone/>
            </a:pPr>
            <a:r>
              <a:rPr lang="en-US"/>
              <a:t>Max of area_sqkm</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3"/>
        <p:cNvGrpSpPr/>
        <p:nvPr/>
      </p:nvGrpSpPr>
      <p:grpSpPr>
        <a:xfrm>
          <a:off x="0" y="0"/>
          <a:ext cx="0" cy="0"/>
          <a:chOff x="0" y="0"/>
          <a:chExt cx="0" cy="0"/>
        </a:xfrm>
      </p:grpSpPr>
      <p:sp>
        <p:nvSpPr>
          <p:cNvPr id="1744" name="Shape 1744"/>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745" name="Shape 1745"/>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rtl="0">
              <a:spcBef>
                <a:spcPts val="0"/>
              </a:spcBef>
              <a:spcAft>
                <a:spcPts val="0"/>
              </a:spcAft>
              <a:buClr>
                <a:schemeClr val="dk1"/>
              </a:buClr>
              <a:buFont typeface="Arial"/>
              <a:buNone/>
            </a:pPr>
            <a:r>
              <a:rPr lang="en-US"/>
              <a:t>Example 3: What is the percentage of each county that lives within each type of density group?</a:t>
            </a:r>
            <a:endParaRPr/>
          </a:p>
          <a:p>
            <a:pPr marL="0" lvl="1" indent="228600" rtl="0">
              <a:spcBef>
                <a:spcPts val="0"/>
              </a:spcBef>
              <a:spcAft>
                <a:spcPts val="0"/>
              </a:spcAft>
              <a:buClr>
                <a:schemeClr val="dk1"/>
              </a:buClr>
              <a:buFont typeface="Arial"/>
              <a:buNone/>
            </a:pPr>
            <a:r>
              <a:rPr lang="en-US"/>
              <a:t>Rows: county</a:t>
            </a:r>
            <a:endParaRPr/>
          </a:p>
          <a:p>
            <a:pPr marL="0" lvl="1" indent="228600" rtl="0">
              <a:spcBef>
                <a:spcPts val="0"/>
              </a:spcBef>
              <a:spcAft>
                <a:spcPts val="0"/>
              </a:spcAft>
              <a:buClr>
                <a:schemeClr val="dk1"/>
              </a:buClr>
              <a:buFont typeface="Arial"/>
              <a:buNone/>
            </a:pPr>
            <a:r>
              <a:rPr lang="en-US"/>
              <a:t>Columns: density_group</a:t>
            </a:r>
            <a:endParaRPr/>
          </a:p>
          <a:p>
            <a:pPr marL="0" lvl="1" indent="228600" rtl="0">
              <a:spcBef>
                <a:spcPts val="0"/>
              </a:spcBef>
              <a:spcAft>
                <a:spcPts val="0"/>
              </a:spcAft>
              <a:buClr>
                <a:schemeClr val="dk1"/>
              </a:buClr>
              <a:buFont typeface="Arial"/>
              <a:buNone/>
            </a:pPr>
            <a:r>
              <a:rPr lang="en-US"/>
              <a:t>Values: Total population</a:t>
            </a:r>
            <a:endParaRPr/>
          </a:p>
          <a:p>
            <a:pPr marL="0" lvl="2" indent="457200" rtl="0">
              <a:spcBef>
                <a:spcPts val="0"/>
              </a:spcBef>
              <a:spcAft>
                <a:spcPts val="0"/>
              </a:spcAft>
              <a:buClr>
                <a:schemeClr val="dk1"/>
              </a:buClr>
              <a:buFont typeface="Arial"/>
              <a:buNone/>
            </a:pPr>
            <a:r>
              <a:rPr lang="en-US"/>
              <a:t>Set “Show Data As” to “% of Row”</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9"/>
        <p:cNvGrpSpPr/>
        <p:nvPr/>
      </p:nvGrpSpPr>
      <p:grpSpPr>
        <a:xfrm>
          <a:off x="0" y="0"/>
          <a:ext cx="0" cy="0"/>
          <a:chOff x="0" y="0"/>
          <a:chExt cx="0" cy="0"/>
        </a:xfrm>
      </p:grpSpPr>
      <p:sp>
        <p:nvSpPr>
          <p:cNvPr id="1750" name="Shape 1750"/>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Arial"/>
              <a:buNone/>
            </a:pPr>
            <a:endParaRPr sz="1200" b="0" i="0" u="none" strike="noStrike" cap="none">
              <a:solidFill>
                <a:schemeClr val="dk1"/>
              </a:solidFill>
              <a:latin typeface="Arial"/>
              <a:ea typeface="Arial"/>
              <a:cs typeface="Arial"/>
              <a:sym typeface="Arial"/>
            </a:endParaRPr>
          </a:p>
        </p:txBody>
      </p:sp>
      <p:sp>
        <p:nvSpPr>
          <p:cNvPr id="1751" name="Shape 1751"/>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5"/>
        <p:cNvGrpSpPr/>
        <p:nvPr/>
      </p:nvGrpSpPr>
      <p:grpSpPr>
        <a:xfrm>
          <a:off x="0" y="0"/>
          <a:ext cx="0" cy="0"/>
          <a:chOff x="0" y="0"/>
          <a:chExt cx="0" cy="0"/>
        </a:xfrm>
      </p:grpSpPr>
      <p:sp>
        <p:nvSpPr>
          <p:cNvPr id="1756" name="Shape 1756"/>
          <p:cNvSpPr>
            <a:spLocks noGrp="1" noRot="1" noChangeAspect="1"/>
          </p:cNvSpPr>
          <p:nvPr>
            <p:ph type="sldImg" idx="2"/>
          </p:nvPr>
        </p:nvSpPr>
        <p:spPr>
          <a:xfrm>
            <a:off x="376238" y="685800"/>
            <a:ext cx="61056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757" name="Shape 1757"/>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rtl="0">
              <a:spcBef>
                <a:spcPts val="0"/>
              </a:spcBef>
              <a:spcAft>
                <a:spcPts val="0"/>
              </a:spcAft>
              <a:buNone/>
            </a:pPr>
            <a:r>
              <a:rPr lang="en-US" b="1"/>
              <a:t>OPTIONAL</a:t>
            </a:r>
            <a:r>
              <a:rPr lang="en-US"/>
              <a:t>: Instructor Notes -  </a:t>
            </a:r>
            <a:endParaRPr/>
          </a:p>
          <a:p>
            <a:pPr marL="457200" lvl="0" indent="-317500" rtl="0">
              <a:spcBef>
                <a:spcPts val="0"/>
              </a:spcBef>
              <a:spcAft>
                <a:spcPts val="0"/>
              </a:spcAft>
              <a:buSzPts val="1400"/>
              <a:buChar char="●"/>
            </a:pPr>
            <a:r>
              <a:rPr lang="en-US"/>
              <a:t>The following video can either be viewed in-class or shared with students.</a:t>
            </a:r>
            <a:endParaRPr/>
          </a:p>
          <a:p>
            <a:pPr marL="457200" lvl="0" indent="-317500" rtl="0">
              <a:spcBef>
                <a:spcPts val="0"/>
              </a:spcBef>
              <a:spcAft>
                <a:spcPts val="0"/>
              </a:spcAft>
              <a:buSzPts val="1400"/>
              <a:buChar char="●"/>
            </a:pPr>
            <a:r>
              <a:rPr lang="en-US"/>
              <a:t>It is 11:00 mins and describes 10 common pivot table issues and some simple solutions. </a:t>
            </a:r>
            <a:endParaRPr/>
          </a:p>
          <a:p>
            <a:pPr marL="457200" lvl="0" indent="-317500" rtl="0">
              <a:spcBef>
                <a:spcPts val="0"/>
              </a:spcBef>
              <a:spcAft>
                <a:spcPts val="0"/>
              </a:spcAft>
              <a:buSzPts val="1400"/>
              <a:buChar char="●"/>
            </a:pPr>
            <a:r>
              <a:rPr lang="en-US"/>
              <a:t>Depending on time, feel free to skip this and share with students after class.</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2"/>
        <p:cNvGrpSpPr/>
        <p:nvPr/>
      </p:nvGrpSpPr>
      <p:grpSpPr>
        <a:xfrm>
          <a:off x="0" y="0"/>
          <a:ext cx="0" cy="0"/>
          <a:chOff x="0" y="0"/>
          <a:chExt cx="0" cy="0"/>
        </a:xfrm>
      </p:grpSpPr>
      <p:sp>
        <p:nvSpPr>
          <p:cNvPr id="1763" name="Shape 1763"/>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Arial"/>
              <a:buNone/>
            </a:pPr>
            <a:endParaRPr sz="1200" b="0" i="0" u="none" strike="noStrike" cap="none">
              <a:solidFill>
                <a:schemeClr val="dk1"/>
              </a:solidFill>
              <a:latin typeface="Arial"/>
              <a:ea typeface="Arial"/>
              <a:cs typeface="Arial"/>
              <a:sym typeface="Arial"/>
            </a:endParaRPr>
          </a:p>
        </p:txBody>
      </p:sp>
      <p:sp>
        <p:nvSpPr>
          <p:cNvPr id="1764" name="Shape 1764"/>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4"/>
        <p:cNvGrpSpPr/>
        <p:nvPr/>
      </p:nvGrpSpPr>
      <p:grpSpPr>
        <a:xfrm>
          <a:off x="0" y="0"/>
          <a:ext cx="0" cy="0"/>
          <a:chOff x="0" y="0"/>
          <a:chExt cx="0" cy="0"/>
        </a:xfrm>
      </p:grpSpPr>
      <p:sp>
        <p:nvSpPr>
          <p:cNvPr id="1525" name="Shape 1525"/>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526" name="Shape 1526"/>
          <p:cNvSpPr txBox="1">
            <a:spLocks noGrp="1"/>
          </p:cNvSpPr>
          <p:nvPr>
            <p:ph type="body" idx="1"/>
          </p:nvPr>
        </p:nvSpPr>
        <p:spPr>
          <a:xfrm>
            <a:off x="914400" y="4343400"/>
            <a:ext cx="5029199"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Font typeface="Arial"/>
              <a:buNone/>
            </a:pPr>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8"/>
        <p:cNvGrpSpPr/>
        <p:nvPr/>
      </p:nvGrpSpPr>
      <p:grpSpPr>
        <a:xfrm>
          <a:off x="0" y="0"/>
          <a:ext cx="0" cy="0"/>
          <a:chOff x="0" y="0"/>
          <a:chExt cx="0" cy="0"/>
        </a:xfrm>
      </p:grpSpPr>
      <p:sp>
        <p:nvSpPr>
          <p:cNvPr id="1769" name="Shape 1769"/>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770" name="Shape 1770"/>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Arial"/>
              <a:buNone/>
            </a:pPr>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0"/>
        <p:cNvGrpSpPr/>
        <p:nvPr/>
      </p:nvGrpSpPr>
      <p:grpSpPr>
        <a:xfrm>
          <a:off x="0" y="0"/>
          <a:ext cx="0" cy="0"/>
          <a:chOff x="0" y="0"/>
          <a:chExt cx="0" cy="0"/>
        </a:xfrm>
      </p:grpSpPr>
      <p:sp>
        <p:nvSpPr>
          <p:cNvPr id="1781" name="Shape 1781"/>
          <p:cNvSpPr txBox="1">
            <a:spLocks noGrp="1"/>
          </p:cNvSpPr>
          <p:nvPr>
            <p:ph type="body" idx="1"/>
          </p:nvPr>
        </p:nvSpPr>
        <p:spPr>
          <a:xfrm>
            <a:off x="914400" y="4343400"/>
            <a:ext cx="5029199"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1782" name="Shape 178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6"/>
        <p:cNvGrpSpPr/>
        <p:nvPr/>
      </p:nvGrpSpPr>
      <p:grpSpPr>
        <a:xfrm>
          <a:off x="0" y="0"/>
          <a:ext cx="0" cy="0"/>
          <a:chOff x="0" y="0"/>
          <a:chExt cx="0" cy="0"/>
        </a:xfrm>
      </p:grpSpPr>
      <p:sp>
        <p:nvSpPr>
          <p:cNvPr id="1787" name="Shape 1787"/>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788" name="Shape 1788"/>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Font typeface="Arial"/>
              <a:buNone/>
            </a:pPr>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2"/>
        <p:cNvGrpSpPr/>
        <p:nvPr/>
      </p:nvGrpSpPr>
      <p:grpSpPr>
        <a:xfrm>
          <a:off x="0" y="0"/>
          <a:ext cx="0" cy="0"/>
          <a:chOff x="0" y="0"/>
          <a:chExt cx="0" cy="0"/>
        </a:xfrm>
      </p:grpSpPr>
      <p:sp>
        <p:nvSpPr>
          <p:cNvPr id="1793" name="Shape 1793"/>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794" name="Shape 1794"/>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Font typeface="Arial"/>
              <a:buNone/>
            </a:pPr>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9"/>
        <p:cNvGrpSpPr/>
        <p:nvPr/>
      </p:nvGrpSpPr>
      <p:grpSpPr>
        <a:xfrm>
          <a:off x="0" y="0"/>
          <a:ext cx="0" cy="0"/>
          <a:chOff x="0" y="0"/>
          <a:chExt cx="0" cy="0"/>
        </a:xfrm>
      </p:grpSpPr>
      <p:sp>
        <p:nvSpPr>
          <p:cNvPr id="1800" name="Shape 1800"/>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801" name="Shape 1801"/>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Arial"/>
              <a:buNone/>
            </a:pPr>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1"/>
        <p:cNvGrpSpPr/>
        <p:nvPr/>
      </p:nvGrpSpPr>
      <p:grpSpPr>
        <a:xfrm>
          <a:off x="0" y="0"/>
          <a:ext cx="0" cy="0"/>
          <a:chOff x="0" y="0"/>
          <a:chExt cx="0" cy="0"/>
        </a:xfrm>
      </p:grpSpPr>
      <p:sp>
        <p:nvSpPr>
          <p:cNvPr id="1812" name="Shape 1812"/>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813" name="Shape 1813"/>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Font typeface="Arial"/>
              <a:buNone/>
            </a:pPr>
            <a:r>
              <a:rPr lang="en-US"/>
              <a:t>OPTIONAL: Like before, this video provides additional methods for using conditional formatting. The video is ~3:00 minutes and can be shown in class or recommended to students for take-home viewing.</a:t>
            </a:r>
            <a:br>
              <a:rPr lang="en-US"/>
            </a:br>
            <a:br>
              <a:rPr lang="en-US"/>
            </a:br>
            <a:r>
              <a:rPr lang="en-US"/>
              <a:t>If shown in class, recommend that you follow it up with specific questions and prompts asking them how they could apply what they just learned.</a:t>
            </a:r>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8"/>
        <p:cNvGrpSpPr/>
        <p:nvPr/>
      </p:nvGrpSpPr>
      <p:grpSpPr>
        <a:xfrm>
          <a:off x="0" y="0"/>
          <a:ext cx="0" cy="0"/>
          <a:chOff x="0" y="0"/>
          <a:chExt cx="0" cy="0"/>
        </a:xfrm>
      </p:grpSpPr>
      <p:sp>
        <p:nvSpPr>
          <p:cNvPr id="1819" name="Shape 1819"/>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Arial"/>
              <a:buNone/>
            </a:pPr>
            <a:endParaRPr sz="1200" b="0" i="0" u="none" strike="noStrike" cap="none">
              <a:solidFill>
                <a:schemeClr val="dk1"/>
              </a:solidFill>
              <a:latin typeface="Arial"/>
              <a:ea typeface="Arial"/>
              <a:cs typeface="Arial"/>
              <a:sym typeface="Arial"/>
            </a:endParaRPr>
          </a:p>
        </p:txBody>
      </p:sp>
      <p:sp>
        <p:nvSpPr>
          <p:cNvPr id="1820" name="Shape 1820"/>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4"/>
        <p:cNvGrpSpPr/>
        <p:nvPr/>
      </p:nvGrpSpPr>
      <p:grpSpPr>
        <a:xfrm>
          <a:off x="0" y="0"/>
          <a:ext cx="0" cy="0"/>
          <a:chOff x="0" y="0"/>
          <a:chExt cx="0" cy="0"/>
        </a:xfrm>
      </p:grpSpPr>
      <p:sp>
        <p:nvSpPr>
          <p:cNvPr id="1825" name="Shape 1825"/>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826" name="Shape 1826"/>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Font typeface="Arial"/>
              <a:buNone/>
            </a:pPr>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0"/>
        <p:cNvGrpSpPr/>
        <p:nvPr/>
      </p:nvGrpSpPr>
      <p:grpSpPr>
        <a:xfrm>
          <a:off x="0" y="0"/>
          <a:ext cx="0" cy="0"/>
          <a:chOff x="0" y="0"/>
          <a:chExt cx="0" cy="0"/>
        </a:xfrm>
      </p:grpSpPr>
      <p:sp>
        <p:nvSpPr>
          <p:cNvPr id="1831" name="Shape 1831"/>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Arial"/>
              <a:buNone/>
            </a:pPr>
            <a:endParaRPr sz="1200" b="0" i="0" u="none" strike="noStrike" cap="none">
              <a:solidFill>
                <a:schemeClr val="dk1"/>
              </a:solidFill>
              <a:latin typeface="Arial"/>
              <a:ea typeface="Arial"/>
              <a:cs typeface="Arial"/>
              <a:sym typeface="Arial"/>
            </a:endParaRPr>
          </a:p>
        </p:txBody>
      </p:sp>
      <p:sp>
        <p:nvSpPr>
          <p:cNvPr id="1832" name="Shape 1832"/>
          <p:cNvSpPr>
            <a:spLocks noGrp="1" noRot="1" noChangeAspect="1"/>
          </p:cNvSpPr>
          <p:nvPr>
            <p:ph type="sldImg" idx="2"/>
          </p:nvPr>
        </p:nvSpPr>
        <p:spPr>
          <a:xfrm>
            <a:off x="376238" y="685800"/>
            <a:ext cx="61056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2"/>
        <p:cNvGrpSpPr/>
        <p:nvPr/>
      </p:nvGrpSpPr>
      <p:grpSpPr>
        <a:xfrm>
          <a:off x="0" y="0"/>
          <a:ext cx="0" cy="0"/>
          <a:chOff x="0" y="0"/>
          <a:chExt cx="0" cy="0"/>
        </a:xfrm>
      </p:grpSpPr>
      <p:sp>
        <p:nvSpPr>
          <p:cNvPr id="1843" name="Shape 1843"/>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Arial"/>
              <a:buNone/>
            </a:pPr>
            <a:endParaRPr sz="1200" b="0" i="0" u="none" strike="noStrike" cap="none">
              <a:solidFill>
                <a:schemeClr val="dk1"/>
              </a:solidFill>
              <a:latin typeface="Arial"/>
              <a:ea typeface="Arial"/>
              <a:cs typeface="Arial"/>
              <a:sym typeface="Arial"/>
            </a:endParaRPr>
          </a:p>
        </p:txBody>
      </p:sp>
      <p:sp>
        <p:nvSpPr>
          <p:cNvPr id="1844" name="Shape 1844"/>
          <p:cNvSpPr>
            <a:spLocks noGrp="1" noRot="1" noChangeAspect="1"/>
          </p:cNvSpPr>
          <p:nvPr>
            <p:ph type="sldImg" idx="2"/>
          </p:nvPr>
        </p:nvSpPr>
        <p:spPr>
          <a:xfrm>
            <a:off x="376238" y="685800"/>
            <a:ext cx="61056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1"/>
        <p:cNvGrpSpPr/>
        <p:nvPr/>
      </p:nvGrpSpPr>
      <p:grpSpPr>
        <a:xfrm>
          <a:off x="0" y="0"/>
          <a:ext cx="0" cy="0"/>
          <a:chOff x="0" y="0"/>
          <a:chExt cx="0" cy="0"/>
        </a:xfrm>
      </p:grpSpPr>
      <p:sp>
        <p:nvSpPr>
          <p:cNvPr id="1532" name="Shape 1532"/>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533" name="Shape 1533"/>
          <p:cNvSpPr txBox="1">
            <a:spLocks noGrp="1"/>
          </p:cNvSpPr>
          <p:nvPr>
            <p:ph type="body" idx="1"/>
          </p:nvPr>
        </p:nvSpPr>
        <p:spPr>
          <a:xfrm>
            <a:off x="914400" y="4343400"/>
            <a:ext cx="5029199"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Font typeface="Arial"/>
              <a:buNone/>
            </a:pPr>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0"/>
        <p:cNvGrpSpPr/>
        <p:nvPr/>
      </p:nvGrpSpPr>
      <p:grpSpPr>
        <a:xfrm>
          <a:off x="0" y="0"/>
          <a:ext cx="0" cy="0"/>
          <a:chOff x="0" y="0"/>
          <a:chExt cx="0" cy="0"/>
        </a:xfrm>
      </p:grpSpPr>
      <p:sp>
        <p:nvSpPr>
          <p:cNvPr id="1851" name="Shape 1851"/>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Calibri"/>
              <a:buNone/>
            </a:pPr>
            <a:endParaRPr sz="1200" b="0" i="0" u="none" strike="noStrike" cap="none">
              <a:solidFill>
                <a:schemeClr val="dk1"/>
              </a:solidFill>
              <a:latin typeface="Calibri"/>
              <a:ea typeface="Calibri"/>
              <a:cs typeface="Calibri"/>
              <a:sym typeface="Calibri"/>
            </a:endParaRPr>
          </a:p>
        </p:txBody>
      </p:sp>
      <p:sp>
        <p:nvSpPr>
          <p:cNvPr id="1852" name="Shape 1852"/>
          <p:cNvSpPr>
            <a:spLocks noGrp="1" noRot="1" noChangeAspect="1"/>
          </p:cNvSpPr>
          <p:nvPr>
            <p:ph type="sldImg" idx="2"/>
          </p:nvPr>
        </p:nvSpPr>
        <p:spPr>
          <a:xfrm>
            <a:off x="375699" y="685800"/>
            <a:ext cx="61065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6"/>
        <p:cNvGrpSpPr/>
        <p:nvPr/>
      </p:nvGrpSpPr>
      <p:grpSpPr>
        <a:xfrm>
          <a:off x="0" y="0"/>
          <a:ext cx="0" cy="0"/>
          <a:chOff x="0" y="0"/>
          <a:chExt cx="0" cy="0"/>
        </a:xfrm>
      </p:grpSpPr>
      <p:sp>
        <p:nvSpPr>
          <p:cNvPr id="1857" name="Shape 1857"/>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858" name="Shape 1858"/>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Font typeface="Arial"/>
              <a:buNone/>
            </a:pPr>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3"/>
        <p:cNvGrpSpPr/>
        <p:nvPr/>
      </p:nvGrpSpPr>
      <p:grpSpPr>
        <a:xfrm>
          <a:off x="0" y="0"/>
          <a:ext cx="0" cy="0"/>
          <a:chOff x="0" y="0"/>
          <a:chExt cx="0" cy="0"/>
        </a:xfrm>
      </p:grpSpPr>
      <p:sp>
        <p:nvSpPr>
          <p:cNvPr id="1864" name="Shape 1864"/>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Arial"/>
              <a:buNone/>
            </a:pPr>
            <a:endParaRPr sz="1200" b="0" i="0" u="none" strike="noStrike" cap="none">
              <a:solidFill>
                <a:schemeClr val="dk1"/>
              </a:solidFill>
              <a:latin typeface="Arial"/>
              <a:ea typeface="Arial"/>
              <a:cs typeface="Arial"/>
              <a:sym typeface="Arial"/>
            </a:endParaRPr>
          </a:p>
        </p:txBody>
      </p:sp>
      <p:sp>
        <p:nvSpPr>
          <p:cNvPr id="1865" name="Shape 1865"/>
          <p:cNvSpPr>
            <a:spLocks noGrp="1" noRot="1" noChangeAspect="1"/>
          </p:cNvSpPr>
          <p:nvPr>
            <p:ph type="sldImg" idx="2"/>
          </p:nvPr>
        </p:nvSpPr>
        <p:spPr>
          <a:xfrm>
            <a:off x="376238" y="685800"/>
            <a:ext cx="61056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2"/>
        <p:cNvGrpSpPr/>
        <p:nvPr/>
      </p:nvGrpSpPr>
      <p:grpSpPr>
        <a:xfrm>
          <a:off x="0" y="0"/>
          <a:ext cx="0" cy="0"/>
          <a:chOff x="0" y="0"/>
          <a:chExt cx="0" cy="0"/>
        </a:xfrm>
      </p:grpSpPr>
      <p:sp>
        <p:nvSpPr>
          <p:cNvPr id="1873" name="Shape 1873"/>
          <p:cNvSpPr txBox="1">
            <a:spLocks noGrp="1"/>
          </p:cNvSpPr>
          <p:nvPr>
            <p:ph type="body" idx="1"/>
          </p:nvPr>
        </p:nvSpPr>
        <p:spPr>
          <a:xfrm>
            <a:off x="914400" y="4343400"/>
            <a:ext cx="50291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Arial"/>
              <a:buNone/>
            </a:pPr>
            <a:endParaRPr sz="1200" b="0" i="0" u="none" strike="noStrike" cap="none">
              <a:solidFill>
                <a:schemeClr val="dk1"/>
              </a:solidFill>
              <a:latin typeface="Arial"/>
              <a:ea typeface="Arial"/>
              <a:cs typeface="Arial"/>
              <a:sym typeface="Arial"/>
            </a:endParaRPr>
          </a:p>
        </p:txBody>
      </p:sp>
      <p:sp>
        <p:nvSpPr>
          <p:cNvPr id="1874" name="Shape 1874"/>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8"/>
        <p:cNvGrpSpPr/>
        <p:nvPr/>
      </p:nvGrpSpPr>
      <p:grpSpPr>
        <a:xfrm>
          <a:off x="0" y="0"/>
          <a:ext cx="0" cy="0"/>
          <a:chOff x="0" y="0"/>
          <a:chExt cx="0" cy="0"/>
        </a:xfrm>
      </p:grpSpPr>
      <p:sp>
        <p:nvSpPr>
          <p:cNvPr id="1879" name="Shape 1879"/>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880" name="Shape 1880"/>
          <p:cNvSpPr txBox="1">
            <a:spLocks noGrp="1"/>
          </p:cNvSpPr>
          <p:nvPr>
            <p:ph type="body" idx="1"/>
          </p:nvPr>
        </p:nvSpPr>
        <p:spPr>
          <a:xfrm>
            <a:off x="914400" y="4343400"/>
            <a:ext cx="5029199"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Font typeface="Arial"/>
              <a:buNone/>
            </a:pPr>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0"/>
        <p:cNvGrpSpPr/>
        <p:nvPr/>
      </p:nvGrpSpPr>
      <p:grpSpPr>
        <a:xfrm>
          <a:off x="0" y="0"/>
          <a:ext cx="0" cy="0"/>
          <a:chOff x="0" y="0"/>
          <a:chExt cx="0" cy="0"/>
        </a:xfrm>
      </p:grpSpPr>
      <p:sp>
        <p:nvSpPr>
          <p:cNvPr id="1551" name="Shape 1551"/>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Arial"/>
              <a:buNone/>
            </a:pPr>
            <a:endParaRPr sz="1200" b="0" i="0" u="none" strike="noStrike" cap="none">
              <a:solidFill>
                <a:schemeClr val="dk1"/>
              </a:solidFill>
              <a:latin typeface="Arial"/>
              <a:ea typeface="Arial"/>
              <a:cs typeface="Arial"/>
              <a:sym typeface="Arial"/>
            </a:endParaRPr>
          </a:p>
        </p:txBody>
      </p:sp>
      <p:sp>
        <p:nvSpPr>
          <p:cNvPr id="1552" name="Shape 1552"/>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6"/>
        <p:cNvGrpSpPr/>
        <p:nvPr/>
      </p:nvGrpSpPr>
      <p:grpSpPr>
        <a:xfrm>
          <a:off x="0" y="0"/>
          <a:ext cx="0" cy="0"/>
          <a:chOff x="0" y="0"/>
          <a:chExt cx="0" cy="0"/>
        </a:xfrm>
      </p:grpSpPr>
      <p:sp>
        <p:nvSpPr>
          <p:cNvPr id="1557" name="Shape 1557"/>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558" name="Shape 1558"/>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Font typeface="Arial"/>
              <a:buNone/>
            </a:pPr>
            <a:r>
              <a:rPr lang="en-US"/>
              <a:t>Open the L4_scavenger_hunt.xlsx file now!!!</a:t>
            </a:r>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2"/>
        <p:cNvGrpSpPr/>
        <p:nvPr/>
      </p:nvGrpSpPr>
      <p:grpSpPr>
        <a:xfrm>
          <a:off x="0" y="0"/>
          <a:ext cx="0" cy="0"/>
          <a:chOff x="0" y="0"/>
          <a:chExt cx="0" cy="0"/>
        </a:xfrm>
      </p:grpSpPr>
      <p:sp>
        <p:nvSpPr>
          <p:cNvPr id="1563" name="Shape 1563"/>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564" name="Shape 1564"/>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Font typeface="Arial"/>
              <a:buNone/>
            </a:pPr>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8"/>
        <p:cNvGrpSpPr/>
        <p:nvPr/>
      </p:nvGrpSpPr>
      <p:grpSpPr>
        <a:xfrm>
          <a:off x="0" y="0"/>
          <a:ext cx="0" cy="0"/>
          <a:chOff x="0" y="0"/>
          <a:chExt cx="0" cy="0"/>
        </a:xfrm>
      </p:grpSpPr>
      <p:sp>
        <p:nvSpPr>
          <p:cNvPr id="1569" name="Shape 1569"/>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570" name="Shape 1570"/>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Font typeface="Arial"/>
              <a:buNone/>
            </a:pPr>
            <a:endParaRPr sz="1200" b="0" i="0" u="none" strike="noStrike" cap="none">
              <a:solidFill>
                <a:schemeClr val="dk1"/>
              </a:solidFill>
              <a:latin typeface="Arial"/>
              <a:ea typeface="Arial"/>
              <a:cs typeface="Arial"/>
              <a:sym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png"/><Relationship Id="rId1" Type="http://schemas.openxmlformats.org/officeDocument/2006/relationships/slideMaster" Target="../slideMasters/slideMaster5.xml"/><Relationship Id="rId4" Type="http://schemas.openxmlformats.org/officeDocument/2006/relationships/image" Target="../media/image7.jpg"/></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Master" Target="../slideMasters/slideMaster5.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11.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png"/></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7.jpg"/></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png"/><Relationship Id="rId1" Type="http://schemas.openxmlformats.org/officeDocument/2006/relationships/slideMaster" Target="../slideMasters/slideMaster5.xml"/><Relationship Id="rId4" Type="http://schemas.openxmlformats.org/officeDocument/2006/relationships/image" Target="../media/image22.jpg"/></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11.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png"/></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png"/><Relationship Id="rId1" Type="http://schemas.openxmlformats.org/officeDocument/2006/relationships/slideMaster" Target="../slideMasters/slideMaster6.xml"/><Relationship Id="rId4" Type="http://schemas.openxmlformats.org/officeDocument/2006/relationships/image" Target="../media/image7.jpg"/></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Master" Target="../slideMasters/slideMaster6.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11.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png"/></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png"/><Relationship Id="rId1" Type="http://schemas.openxmlformats.org/officeDocument/2006/relationships/slideMaster" Target="../slideMasters/slideMaster6.xml"/><Relationship Id="rId4" Type="http://schemas.openxmlformats.org/officeDocument/2006/relationships/image" Target="../media/image22.jpg"/></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6.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7.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16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png"/><Relationship Id="rId1" Type="http://schemas.openxmlformats.org/officeDocument/2006/relationships/slideMaster" Target="../slideMasters/slideMaster7.xml"/><Relationship Id="rId4" Type="http://schemas.openxmlformats.org/officeDocument/2006/relationships/image" Target="../media/image7.jpg"/></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8.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Master" Target="../slideMasters/slideMaster7.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11.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png"/></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7.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7.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7.xml"/></Relationships>
</file>

<file path=ppt/slideLayouts/_rels/slideLayout178.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png"/><Relationship Id="rId1" Type="http://schemas.openxmlformats.org/officeDocument/2006/relationships/slideMaster" Target="../slideMasters/slideMaster7.xml"/><Relationship Id="rId4" Type="http://schemas.openxmlformats.org/officeDocument/2006/relationships/image" Target="../media/image22.jpg"/></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png"/><Relationship Id="rId1" Type="http://schemas.openxmlformats.org/officeDocument/2006/relationships/slideMaster" Target="../slideMasters/slideMaster1.xml"/><Relationship Id="rId4" Type="http://schemas.openxmlformats.org/officeDocument/2006/relationships/image" Target="../media/image22.jp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png"/><Relationship Id="rId1" Type="http://schemas.openxmlformats.org/officeDocument/2006/relationships/slideMaster" Target="../slideMasters/slideMaster2.xml"/><Relationship Id="rId4" Type="http://schemas.openxmlformats.org/officeDocument/2006/relationships/image" Target="../media/image7.jp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Master" Target="../slideMasters/slideMaster2.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11.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png"/><Relationship Id="rId1" Type="http://schemas.openxmlformats.org/officeDocument/2006/relationships/slideMaster" Target="../slideMasters/slideMaster3.xml"/><Relationship Id="rId4" Type="http://schemas.openxmlformats.org/officeDocument/2006/relationships/image" Target="../media/image7.jp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Master" Target="../slideMasters/slideMaster3.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11.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png"/><Relationship Id="rId1" Type="http://schemas.openxmlformats.org/officeDocument/2006/relationships/slideMaster" Target="../slideMasters/slideMaster3.xml"/><Relationship Id="rId4" Type="http://schemas.openxmlformats.org/officeDocument/2006/relationships/image" Target="../media/image22.jp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3.pn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png"/><Relationship Id="rId1" Type="http://schemas.openxmlformats.org/officeDocument/2006/relationships/slideMaster" Target="../slideMasters/slideMaster4.xml"/><Relationship Id="rId4" Type="http://schemas.openxmlformats.org/officeDocument/2006/relationships/image" Target="../media/image7.jp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Master" Target="../slideMasters/slideMaster4.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11.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pn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Content: Text, 1 Column">
  <p:cSld name="Content: Text, 1 Column">
    <p:spTree>
      <p:nvGrpSpPr>
        <p:cNvPr id="1" name="Shape 10"/>
        <p:cNvGrpSpPr/>
        <p:nvPr/>
      </p:nvGrpSpPr>
      <p:grpSpPr>
        <a:xfrm>
          <a:off x="0" y="0"/>
          <a:ext cx="0" cy="0"/>
          <a:chOff x="0" y="0"/>
          <a:chExt cx="0" cy="0"/>
        </a:xfrm>
      </p:grpSpPr>
      <p:sp>
        <p:nvSpPr>
          <p:cNvPr id="11" name="Shape 11"/>
          <p:cNvSpPr txBox="1">
            <a:spLocks noGrp="1"/>
          </p:cNvSpPr>
          <p:nvPr>
            <p:ph type="title"/>
          </p:nvPr>
        </p:nvSpPr>
        <p:spPr>
          <a:xfrm>
            <a:off x="635000" y="1473200"/>
            <a:ext cx="11734800" cy="711200"/>
          </a:xfrm>
          <a:prstGeom prst="rect">
            <a:avLst/>
          </a:prstGeom>
          <a:noFill/>
          <a:ln>
            <a:noFill/>
          </a:ln>
        </p:spPr>
        <p:txBody>
          <a:bodyPr spcFirstLastPara="1" wrap="square" lIns="91425" tIns="91425" rIns="91425" bIns="91425" anchor="t" anchorCtr="0"/>
          <a:lstStyle>
            <a:lvl1pPr marL="0" marR="0" lvl="0" indent="0" algn="l" rtl="0">
              <a:lnSpc>
                <a:spcPct val="92592"/>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228600" algn="l" rtl="0">
              <a:lnSpc>
                <a:spcPct val="92592"/>
              </a:lnSpc>
              <a:spcBef>
                <a:spcPts val="0"/>
              </a:spcBef>
              <a:spcAft>
                <a:spcPts val="0"/>
              </a:spcAft>
              <a:buSzPts val="1400"/>
              <a:buNone/>
              <a:defRPr sz="1800"/>
            </a:lvl2pPr>
            <a:lvl3pPr marL="0" marR="0" lvl="2" indent="457200" algn="l" rtl="0">
              <a:lnSpc>
                <a:spcPct val="92592"/>
              </a:lnSpc>
              <a:spcBef>
                <a:spcPts val="0"/>
              </a:spcBef>
              <a:spcAft>
                <a:spcPts val="0"/>
              </a:spcAft>
              <a:buSzPts val="1400"/>
              <a:buNone/>
              <a:defRPr sz="1800"/>
            </a:lvl3pPr>
            <a:lvl4pPr marL="0" marR="0" lvl="3" indent="685800" algn="l" rtl="0">
              <a:lnSpc>
                <a:spcPct val="92592"/>
              </a:lnSpc>
              <a:spcBef>
                <a:spcPts val="0"/>
              </a:spcBef>
              <a:spcAft>
                <a:spcPts val="0"/>
              </a:spcAft>
              <a:buSzPts val="1400"/>
              <a:buNone/>
              <a:defRPr sz="1800"/>
            </a:lvl4pPr>
            <a:lvl5pPr marL="0" marR="0" lvl="4" indent="914400" algn="l" rtl="0">
              <a:lnSpc>
                <a:spcPct val="92592"/>
              </a:lnSpc>
              <a:spcBef>
                <a:spcPts val="0"/>
              </a:spcBef>
              <a:spcAft>
                <a:spcPts val="0"/>
              </a:spcAft>
              <a:buSzPts val="1400"/>
              <a:buNone/>
              <a:defRPr sz="1800"/>
            </a:lvl5pPr>
            <a:lvl6pPr marL="0" marR="0" lvl="5" indent="1143000" algn="l" rtl="0">
              <a:lnSpc>
                <a:spcPct val="92592"/>
              </a:lnSpc>
              <a:spcBef>
                <a:spcPts val="0"/>
              </a:spcBef>
              <a:spcAft>
                <a:spcPts val="0"/>
              </a:spcAft>
              <a:buSzPts val="1400"/>
              <a:buNone/>
              <a:defRPr sz="1800"/>
            </a:lvl6pPr>
            <a:lvl7pPr marL="0" marR="0" lvl="6" indent="1371600" algn="l" rtl="0">
              <a:lnSpc>
                <a:spcPct val="92592"/>
              </a:lnSpc>
              <a:spcBef>
                <a:spcPts val="0"/>
              </a:spcBef>
              <a:spcAft>
                <a:spcPts val="0"/>
              </a:spcAft>
              <a:buSzPts val="1400"/>
              <a:buNone/>
              <a:defRPr sz="1800"/>
            </a:lvl7pPr>
            <a:lvl8pPr marL="0" marR="0" lvl="7" indent="1600200" algn="l" rtl="0">
              <a:lnSpc>
                <a:spcPct val="92592"/>
              </a:lnSpc>
              <a:spcBef>
                <a:spcPts val="0"/>
              </a:spcBef>
              <a:spcAft>
                <a:spcPts val="0"/>
              </a:spcAft>
              <a:buSzPts val="1400"/>
              <a:buNone/>
              <a:defRPr sz="1800"/>
            </a:lvl8pPr>
            <a:lvl9pPr marL="0" marR="0" lvl="8" indent="1828800" algn="l" rtl="0">
              <a:lnSpc>
                <a:spcPct val="92592"/>
              </a:lnSpc>
              <a:spcBef>
                <a:spcPts val="0"/>
              </a:spcBef>
              <a:spcAft>
                <a:spcPts val="0"/>
              </a:spcAft>
              <a:buSzPts val="1400"/>
              <a:buNone/>
              <a:defRPr sz="1800"/>
            </a:lvl9pPr>
          </a:lstStyle>
          <a:p>
            <a:endParaRPr/>
          </a:p>
        </p:txBody>
      </p:sp>
      <p:sp>
        <p:nvSpPr>
          <p:cNvPr id="12" name="Shape 12"/>
          <p:cNvSpPr txBox="1">
            <a:spLocks noGrp="1"/>
          </p:cNvSpPr>
          <p:nvPr>
            <p:ph type="body" idx="1"/>
          </p:nvPr>
        </p:nvSpPr>
        <p:spPr>
          <a:xfrm>
            <a:off x="632056" y="2413000"/>
            <a:ext cx="11734801" cy="3809999"/>
          </a:xfrm>
          <a:prstGeom prst="rect">
            <a:avLst/>
          </a:prstGeom>
          <a:noFill/>
          <a:ln>
            <a:noFill/>
          </a:ln>
        </p:spPr>
        <p:txBody>
          <a:bodyPr spcFirstLastPara="1" wrap="square" lIns="91425" tIns="91425" rIns="91425" bIns="91425" anchor="t" anchorCtr="0"/>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914400" marR="0" lvl="1"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ontent: IPad">
  <p:cSld name="Content: IPad">
    <p:spTree>
      <p:nvGrpSpPr>
        <p:cNvPr id="1" name="Shape 54"/>
        <p:cNvGrpSpPr/>
        <p:nvPr/>
      </p:nvGrpSpPr>
      <p:grpSpPr>
        <a:xfrm>
          <a:off x="0" y="0"/>
          <a:ext cx="0" cy="0"/>
          <a:chOff x="0" y="0"/>
          <a:chExt cx="0" cy="0"/>
        </a:xfrm>
      </p:grpSpPr>
      <p:pic>
        <p:nvPicPr>
          <p:cNvPr id="55" name="Shape 55"/>
          <p:cNvPicPr preferRelativeResize="0"/>
          <p:nvPr/>
        </p:nvPicPr>
        <p:blipFill rotWithShape="1">
          <a:blip r:embed="rId2">
            <a:alphaModFix/>
          </a:blip>
          <a:srcRect/>
          <a:stretch/>
        </p:blipFill>
        <p:spPr>
          <a:xfrm>
            <a:off x="3136900" y="1511300"/>
            <a:ext cx="6845299" cy="5354576"/>
          </a:xfrm>
          <a:prstGeom prst="rect">
            <a:avLst/>
          </a:prstGeom>
          <a:noFill/>
          <a:ln>
            <a:noFill/>
          </a:ln>
        </p:spPr>
      </p:pic>
      <p:cxnSp>
        <p:nvCxnSpPr>
          <p:cNvPr id="56" name="Shape 56"/>
          <p:cNvCxnSpPr/>
          <p:nvPr/>
        </p:nvCxnSpPr>
        <p:spPr>
          <a:xfrm>
            <a:off x="635000" y="635000"/>
            <a:ext cx="11734800" cy="11"/>
          </a:xfrm>
          <a:prstGeom prst="straightConnector1">
            <a:avLst/>
          </a:prstGeom>
          <a:noFill/>
          <a:ln>
            <a:noFill/>
          </a:ln>
        </p:spPr>
      </p:cxnSp>
      <p:cxnSp>
        <p:nvCxnSpPr>
          <p:cNvPr id="57" name="Shape 57"/>
          <p:cNvCxnSpPr/>
          <p:nvPr/>
        </p:nvCxnSpPr>
        <p:spPr>
          <a:xfrm>
            <a:off x="635000" y="1219200"/>
            <a:ext cx="11734800" cy="11"/>
          </a:xfrm>
          <a:prstGeom prst="straightConnector1">
            <a:avLst/>
          </a:prstGeom>
          <a:noFill/>
          <a:ln>
            <a:noFill/>
          </a:ln>
        </p:spPr>
      </p:cxnSp>
      <p:sp>
        <p:nvSpPr>
          <p:cNvPr id="58" name="Shape 58"/>
          <p:cNvSpPr txBox="1">
            <a:spLocks noGrp="1"/>
          </p:cNvSpPr>
          <p:nvPr>
            <p:ph type="body" idx="1"/>
          </p:nvPr>
        </p:nvSpPr>
        <p:spPr>
          <a:xfrm>
            <a:off x="3822700" y="2095500"/>
            <a:ext cx="5435599" cy="4089399"/>
          </a:xfrm>
          <a:prstGeom prst="rect">
            <a:avLst/>
          </a:prstGeom>
          <a:noFill/>
          <a:ln>
            <a:noFill/>
          </a:ln>
        </p:spPr>
        <p:txBody>
          <a:bodyPr spcFirstLastPara="1" wrap="square" lIns="91425" tIns="91425" rIns="91425" bIns="91425" anchor="ctr" anchorCtr="0"/>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914400" marR="0" lvl="1"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Content: IMAC">
  <p:cSld name="Content: IMAC">
    <p:spTree>
      <p:nvGrpSpPr>
        <p:cNvPr id="1" name="Shape 764"/>
        <p:cNvGrpSpPr/>
        <p:nvPr/>
      </p:nvGrpSpPr>
      <p:grpSpPr>
        <a:xfrm>
          <a:off x="0" y="0"/>
          <a:ext cx="0" cy="0"/>
          <a:chOff x="0" y="0"/>
          <a:chExt cx="0" cy="0"/>
        </a:xfrm>
      </p:grpSpPr>
      <p:pic>
        <p:nvPicPr>
          <p:cNvPr id="765" name="Shape 765"/>
          <p:cNvPicPr preferRelativeResize="0"/>
          <p:nvPr/>
        </p:nvPicPr>
        <p:blipFill rotWithShape="1">
          <a:blip r:embed="rId2">
            <a:alphaModFix/>
          </a:blip>
          <a:srcRect/>
          <a:stretch/>
        </p:blipFill>
        <p:spPr>
          <a:xfrm>
            <a:off x="3314700" y="1555328"/>
            <a:ext cx="6361500" cy="5156100"/>
          </a:xfrm>
          <a:prstGeom prst="rect">
            <a:avLst/>
          </a:prstGeom>
          <a:noFill/>
          <a:ln>
            <a:noFill/>
          </a:ln>
        </p:spPr>
      </p:pic>
      <p:cxnSp>
        <p:nvCxnSpPr>
          <p:cNvPr id="766" name="Shape 766"/>
          <p:cNvCxnSpPr/>
          <p:nvPr/>
        </p:nvCxnSpPr>
        <p:spPr>
          <a:xfrm>
            <a:off x="635000" y="635000"/>
            <a:ext cx="11734800" cy="0"/>
          </a:xfrm>
          <a:prstGeom prst="straightConnector1">
            <a:avLst/>
          </a:prstGeom>
          <a:noFill/>
          <a:ln>
            <a:noFill/>
          </a:ln>
        </p:spPr>
      </p:cxnSp>
      <p:cxnSp>
        <p:nvCxnSpPr>
          <p:cNvPr id="767" name="Shape 767"/>
          <p:cNvCxnSpPr/>
          <p:nvPr/>
        </p:nvCxnSpPr>
        <p:spPr>
          <a:xfrm>
            <a:off x="635000" y="1219200"/>
            <a:ext cx="11734800" cy="0"/>
          </a:xfrm>
          <a:prstGeom prst="straightConnector1">
            <a:avLst/>
          </a:prstGeom>
          <a:noFill/>
          <a:ln>
            <a:noFill/>
          </a:ln>
        </p:spPr>
      </p:cxnSp>
      <p:sp>
        <p:nvSpPr>
          <p:cNvPr id="768" name="Shape 768"/>
          <p:cNvSpPr txBox="1">
            <a:spLocks noGrp="1"/>
          </p:cNvSpPr>
          <p:nvPr>
            <p:ph type="body" idx="1"/>
          </p:nvPr>
        </p:nvSpPr>
        <p:spPr>
          <a:xfrm>
            <a:off x="3606800" y="1803400"/>
            <a:ext cx="5829300" cy="3289200"/>
          </a:xfrm>
          <a:prstGeom prst="rect">
            <a:avLst/>
          </a:prstGeom>
          <a:noFill/>
          <a:ln>
            <a:noFill/>
          </a:ln>
        </p:spPr>
        <p:txBody>
          <a:bodyPr spcFirstLastPara="1" wrap="square" lIns="91425" tIns="91425" rIns="91425" bIns="91425" anchor="ctr" anchorCtr="0"/>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914400" marR="0" lvl="1"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transition spd="med">
    <p:fade thruBlk="1"/>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Content: MAC Book Pro">
  <p:cSld name="Content: MAC Book Pro">
    <p:spTree>
      <p:nvGrpSpPr>
        <p:cNvPr id="1" name="Shape 769"/>
        <p:cNvGrpSpPr/>
        <p:nvPr/>
      </p:nvGrpSpPr>
      <p:grpSpPr>
        <a:xfrm>
          <a:off x="0" y="0"/>
          <a:ext cx="0" cy="0"/>
          <a:chOff x="0" y="0"/>
          <a:chExt cx="0" cy="0"/>
        </a:xfrm>
      </p:grpSpPr>
      <p:pic>
        <p:nvPicPr>
          <p:cNvPr id="770" name="Shape 770"/>
          <p:cNvPicPr preferRelativeResize="0"/>
          <p:nvPr/>
        </p:nvPicPr>
        <p:blipFill rotWithShape="1">
          <a:blip r:embed="rId2">
            <a:alphaModFix/>
          </a:blip>
          <a:srcRect/>
          <a:stretch/>
        </p:blipFill>
        <p:spPr>
          <a:xfrm>
            <a:off x="2794792" y="1556145"/>
            <a:ext cx="7328700" cy="5128500"/>
          </a:xfrm>
          <a:prstGeom prst="rect">
            <a:avLst/>
          </a:prstGeom>
          <a:noFill/>
          <a:ln>
            <a:noFill/>
          </a:ln>
        </p:spPr>
      </p:pic>
      <p:cxnSp>
        <p:nvCxnSpPr>
          <p:cNvPr id="771" name="Shape 771"/>
          <p:cNvCxnSpPr/>
          <p:nvPr/>
        </p:nvCxnSpPr>
        <p:spPr>
          <a:xfrm>
            <a:off x="635000" y="635000"/>
            <a:ext cx="11734800" cy="0"/>
          </a:xfrm>
          <a:prstGeom prst="straightConnector1">
            <a:avLst/>
          </a:prstGeom>
          <a:noFill/>
          <a:ln>
            <a:noFill/>
          </a:ln>
        </p:spPr>
      </p:cxnSp>
      <p:cxnSp>
        <p:nvCxnSpPr>
          <p:cNvPr id="772" name="Shape 772"/>
          <p:cNvCxnSpPr/>
          <p:nvPr/>
        </p:nvCxnSpPr>
        <p:spPr>
          <a:xfrm>
            <a:off x="635000" y="1219200"/>
            <a:ext cx="11734800" cy="0"/>
          </a:xfrm>
          <a:prstGeom prst="straightConnector1">
            <a:avLst/>
          </a:prstGeom>
          <a:noFill/>
          <a:ln>
            <a:noFill/>
          </a:ln>
        </p:spPr>
      </p:cxnSp>
      <p:sp>
        <p:nvSpPr>
          <p:cNvPr id="773" name="Shape 773"/>
          <p:cNvSpPr txBox="1">
            <a:spLocks noGrp="1"/>
          </p:cNvSpPr>
          <p:nvPr>
            <p:ph type="body" idx="1"/>
          </p:nvPr>
        </p:nvSpPr>
        <p:spPr>
          <a:xfrm>
            <a:off x="3759200" y="1841500"/>
            <a:ext cx="5448300" cy="3390900"/>
          </a:xfrm>
          <a:prstGeom prst="rect">
            <a:avLst/>
          </a:prstGeom>
          <a:noFill/>
          <a:ln>
            <a:noFill/>
          </a:ln>
        </p:spPr>
        <p:txBody>
          <a:bodyPr spcFirstLastPara="1" wrap="square" lIns="91425" tIns="91425" rIns="91425" bIns="91425" anchor="ctr" anchorCtr="0"/>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914400" marR="0" lvl="1"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transition spd="med">
    <p:fade thruBlk="1"/>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Content: IPad">
  <p:cSld name="Content: IPad">
    <p:spTree>
      <p:nvGrpSpPr>
        <p:cNvPr id="1" name="Shape 774"/>
        <p:cNvGrpSpPr/>
        <p:nvPr/>
      </p:nvGrpSpPr>
      <p:grpSpPr>
        <a:xfrm>
          <a:off x="0" y="0"/>
          <a:ext cx="0" cy="0"/>
          <a:chOff x="0" y="0"/>
          <a:chExt cx="0" cy="0"/>
        </a:xfrm>
      </p:grpSpPr>
      <p:pic>
        <p:nvPicPr>
          <p:cNvPr id="775" name="Shape 775"/>
          <p:cNvPicPr preferRelativeResize="0"/>
          <p:nvPr/>
        </p:nvPicPr>
        <p:blipFill rotWithShape="1">
          <a:blip r:embed="rId2">
            <a:alphaModFix/>
          </a:blip>
          <a:srcRect/>
          <a:stretch/>
        </p:blipFill>
        <p:spPr>
          <a:xfrm>
            <a:off x="3136900" y="1511300"/>
            <a:ext cx="6845400" cy="5354700"/>
          </a:xfrm>
          <a:prstGeom prst="rect">
            <a:avLst/>
          </a:prstGeom>
          <a:noFill/>
          <a:ln>
            <a:noFill/>
          </a:ln>
        </p:spPr>
      </p:pic>
      <p:cxnSp>
        <p:nvCxnSpPr>
          <p:cNvPr id="776" name="Shape 776"/>
          <p:cNvCxnSpPr/>
          <p:nvPr/>
        </p:nvCxnSpPr>
        <p:spPr>
          <a:xfrm>
            <a:off x="635000" y="635000"/>
            <a:ext cx="11734800" cy="0"/>
          </a:xfrm>
          <a:prstGeom prst="straightConnector1">
            <a:avLst/>
          </a:prstGeom>
          <a:noFill/>
          <a:ln>
            <a:noFill/>
          </a:ln>
        </p:spPr>
      </p:cxnSp>
      <p:cxnSp>
        <p:nvCxnSpPr>
          <p:cNvPr id="777" name="Shape 777"/>
          <p:cNvCxnSpPr/>
          <p:nvPr/>
        </p:nvCxnSpPr>
        <p:spPr>
          <a:xfrm>
            <a:off x="635000" y="1219200"/>
            <a:ext cx="11734800" cy="0"/>
          </a:xfrm>
          <a:prstGeom prst="straightConnector1">
            <a:avLst/>
          </a:prstGeom>
          <a:noFill/>
          <a:ln>
            <a:noFill/>
          </a:ln>
        </p:spPr>
      </p:cxnSp>
      <p:sp>
        <p:nvSpPr>
          <p:cNvPr id="778" name="Shape 778"/>
          <p:cNvSpPr txBox="1">
            <a:spLocks noGrp="1"/>
          </p:cNvSpPr>
          <p:nvPr>
            <p:ph type="body" idx="1"/>
          </p:nvPr>
        </p:nvSpPr>
        <p:spPr>
          <a:xfrm>
            <a:off x="3822700" y="2095500"/>
            <a:ext cx="5435700" cy="4089300"/>
          </a:xfrm>
          <a:prstGeom prst="rect">
            <a:avLst/>
          </a:prstGeom>
          <a:noFill/>
          <a:ln>
            <a:noFill/>
          </a:ln>
        </p:spPr>
        <p:txBody>
          <a:bodyPr spcFirstLastPara="1" wrap="square" lIns="91425" tIns="91425" rIns="91425" bIns="91425" anchor="ctr" anchorCtr="0"/>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914400" marR="0" lvl="1"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transition spd="med">
    <p:fade thruBlk="1"/>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Content: Smart Phones">
  <p:cSld name="Content: Smart Phones">
    <p:spTree>
      <p:nvGrpSpPr>
        <p:cNvPr id="1" name="Shape 779"/>
        <p:cNvGrpSpPr/>
        <p:nvPr/>
      </p:nvGrpSpPr>
      <p:grpSpPr>
        <a:xfrm>
          <a:off x="0" y="0"/>
          <a:ext cx="0" cy="0"/>
          <a:chOff x="0" y="0"/>
          <a:chExt cx="0" cy="0"/>
        </a:xfrm>
      </p:grpSpPr>
      <p:pic>
        <p:nvPicPr>
          <p:cNvPr id="780" name="Shape 780"/>
          <p:cNvPicPr preferRelativeResize="0"/>
          <p:nvPr/>
        </p:nvPicPr>
        <p:blipFill rotWithShape="1">
          <a:blip r:embed="rId2">
            <a:alphaModFix/>
          </a:blip>
          <a:srcRect/>
          <a:stretch/>
        </p:blipFill>
        <p:spPr>
          <a:xfrm>
            <a:off x="1016000" y="1313655"/>
            <a:ext cx="4044000" cy="6057900"/>
          </a:xfrm>
          <a:prstGeom prst="rect">
            <a:avLst/>
          </a:prstGeom>
          <a:noFill/>
          <a:ln>
            <a:noFill/>
          </a:ln>
        </p:spPr>
      </p:pic>
      <p:pic>
        <p:nvPicPr>
          <p:cNvPr id="781" name="Shape 781"/>
          <p:cNvPicPr preferRelativeResize="0"/>
          <p:nvPr/>
        </p:nvPicPr>
        <p:blipFill rotWithShape="1">
          <a:blip r:embed="rId3">
            <a:alphaModFix/>
          </a:blip>
          <a:srcRect/>
          <a:stretch/>
        </p:blipFill>
        <p:spPr>
          <a:xfrm>
            <a:off x="4673600" y="1371600"/>
            <a:ext cx="3695700" cy="5514600"/>
          </a:xfrm>
          <a:prstGeom prst="rect">
            <a:avLst/>
          </a:prstGeom>
          <a:noFill/>
          <a:ln>
            <a:noFill/>
          </a:ln>
        </p:spPr>
      </p:pic>
      <p:pic>
        <p:nvPicPr>
          <p:cNvPr id="782" name="Shape 782"/>
          <p:cNvPicPr preferRelativeResize="0"/>
          <p:nvPr/>
        </p:nvPicPr>
        <p:blipFill rotWithShape="1">
          <a:blip r:embed="rId4">
            <a:alphaModFix/>
          </a:blip>
          <a:srcRect/>
          <a:stretch/>
        </p:blipFill>
        <p:spPr>
          <a:xfrm>
            <a:off x="8509000" y="1358900"/>
            <a:ext cx="2984400" cy="5459400"/>
          </a:xfrm>
          <a:prstGeom prst="rect">
            <a:avLst/>
          </a:prstGeom>
          <a:noFill/>
          <a:ln>
            <a:noFill/>
          </a:ln>
        </p:spPr>
      </p:pic>
      <p:cxnSp>
        <p:nvCxnSpPr>
          <p:cNvPr id="783" name="Shape 783"/>
          <p:cNvCxnSpPr/>
          <p:nvPr/>
        </p:nvCxnSpPr>
        <p:spPr>
          <a:xfrm>
            <a:off x="635000" y="635000"/>
            <a:ext cx="11734800" cy="0"/>
          </a:xfrm>
          <a:prstGeom prst="straightConnector1">
            <a:avLst/>
          </a:prstGeom>
          <a:noFill/>
          <a:ln>
            <a:noFill/>
          </a:ln>
        </p:spPr>
      </p:cxnSp>
      <p:cxnSp>
        <p:nvCxnSpPr>
          <p:cNvPr id="784" name="Shape 784"/>
          <p:cNvCxnSpPr/>
          <p:nvPr/>
        </p:nvCxnSpPr>
        <p:spPr>
          <a:xfrm>
            <a:off x="635000" y="1219200"/>
            <a:ext cx="11734800" cy="0"/>
          </a:xfrm>
          <a:prstGeom prst="straightConnector1">
            <a:avLst/>
          </a:prstGeom>
          <a:noFill/>
          <a:ln>
            <a:noFill/>
          </a:ln>
        </p:spPr>
      </p:cxnSp>
      <p:sp>
        <p:nvSpPr>
          <p:cNvPr id="785" name="Shape 785"/>
          <p:cNvSpPr/>
          <p:nvPr/>
        </p:nvSpPr>
        <p:spPr>
          <a:xfrm>
            <a:off x="5651500" y="3835400"/>
            <a:ext cx="1707900" cy="254100"/>
          </a:xfrm>
          <a:prstGeom prst="rect">
            <a:avLst/>
          </a:prstGeom>
          <a:noFill/>
          <a:ln>
            <a:noFill/>
          </a:ln>
        </p:spPr>
        <p:txBody>
          <a:bodyPr spcFirstLastPara="1" wrap="square" lIns="38100" tIns="38100" rIns="38100" bIns="38100" anchor="t" anchorCtr="0">
            <a:noAutofit/>
          </a:bodyPr>
          <a:lstStyle/>
          <a:p>
            <a:pPr marL="0" marR="0" lvl="0" indent="0" algn="l" rtl="0">
              <a:lnSpc>
                <a:spcPct val="100000"/>
              </a:lnSpc>
              <a:spcBef>
                <a:spcPts val="0"/>
              </a:spcBef>
              <a:spcAft>
                <a:spcPts val="0"/>
              </a:spcAft>
              <a:buClr>
                <a:srgbClr val="000000"/>
              </a:buClr>
              <a:buFont typeface="Arial"/>
              <a:buNone/>
            </a:pPr>
            <a:r>
              <a:rPr lang="en-US" sz="1400" b="0" i="0" u="none" strike="noStrike" cap="none">
                <a:solidFill>
                  <a:srgbClr val="000000"/>
                </a:solidFill>
                <a:latin typeface="Arial"/>
                <a:ea typeface="Arial"/>
                <a:cs typeface="Arial"/>
                <a:sym typeface="Arial"/>
              </a:rPr>
              <a:t>Drag an object here</a:t>
            </a:r>
            <a:endParaRPr/>
          </a:p>
        </p:txBody>
      </p:sp>
      <p:sp>
        <p:nvSpPr>
          <p:cNvPr id="786" name="Shape 786"/>
          <p:cNvSpPr/>
          <p:nvPr/>
        </p:nvSpPr>
        <p:spPr>
          <a:xfrm>
            <a:off x="9182100" y="3835400"/>
            <a:ext cx="1707900" cy="254100"/>
          </a:xfrm>
          <a:prstGeom prst="rect">
            <a:avLst/>
          </a:prstGeom>
          <a:noFill/>
          <a:ln>
            <a:noFill/>
          </a:ln>
        </p:spPr>
        <p:txBody>
          <a:bodyPr spcFirstLastPara="1" wrap="square" lIns="38100" tIns="38100" rIns="38100" bIns="38100" anchor="t" anchorCtr="0">
            <a:noAutofit/>
          </a:bodyPr>
          <a:lstStyle/>
          <a:p>
            <a:pPr marL="0" marR="0" lvl="0" indent="0" algn="l" rtl="0">
              <a:lnSpc>
                <a:spcPct val="100000"/>
              </a:lnSpc>
              <a:spcBef>
                <a:spcPts val="0"/>
              </a:spcBef>
              <a:spcAft>
                <a:spcPts val="0"/>
              </a:spcAft>
              <a:buClr>
                <a:srgbClr val="000000"/>
              </a:buClr>
              <a:buFont typeface="Arial"/>
              <a:buNone/>
            </a:pPr>
            <a:r>
              <a:rPr lang="en-US" sz="1400" b="0" i="0" u="none" strike="noStrike" cap="none">
                <a:solidFill>
                  <a:srgbClr val="000000"/>
                </a:solidFill>
                <a:latin typeface="Arial"/>
                <a:ea typeface="Arial"/>
                <a:cs typeface="Arial"/>
                <a:sym typeface="Arial"/>
              </a:rPr>
              <a:t>Drag an object here</a:t>
            </a:r>
            <a:endParaRPr/>
          </a:p>
        </p:txBody>
      </p:sp>
      <p:sp>
        <p:nvSpPr>
          <p:cNvPr id="787" name="Shape 787"/>
          <p:cNvSpPr txBox="1">
            <a:spLocks noGrp="1"/>
          </p:cNvSpPr>
          <p:nvPr>
            <p:ph type="body" idx="1"/>
          </p:nvPr>
        </p:nvSpPr>
        <p:spPr>
          <a:xfrm>
            <a:off x="1841500" y="1981200"/>
            <a:ext cx="2311500" cy="3962400"/>
          </a:xfrm>
          <a:prstGeom prst="rect">
            <a:avLst/>
          </a:prstGeom>
          <a:noFill/>
          <a:ln>
            <a:noFill/>
          </a:ln>
        </p:spPr>
        <p:txBody>
          <a:bodyPr spcFirstLastPara="1" wrap="square" lIns="91425" tIns="91425" rIns="91425" bIns="91425" anchor="ctr" anchorCtr="0"/>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914400" marR="0" lvl="1"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transition spd="med">
    <p:fade thruBlk="1"/>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Charts">
  <p:cSld name="Charts">
    <p:spTree>
      <p:nvGrpSpPr>
        <p:cNvPr id="1" name="Shape 788"/>
        <p:cNvGrpSpPr/>
        <p:nvPr/>
      </p:nvGrpSpPr>
      <p:grpSpPr>
        <a:xfrm>
          <a:off x="0" y="0"/>
          <a:ext cx="0" cy="0"/>
          <a:chOff x="0" y="0"/>
          <a:chExt cx="0" cy="0"/>
        </a:xfrm>
      </p:grpSpPr>
      <p:cxnSp>
        <p:nvCxnSpPr>
          <p:cNvPr id="789" name="Shape 789"/>
          <p:cNvCxnSpPr/>
          <p:nvPr/>
        </p:nvCxnSpPr>
        <p:spPr>
          <a:xfrm>
            <a:off x="635000" y="635000"/>
            <a:ext cx="11734800" cy="0"/>
          </a:xfrm>
          <a:prstGeom prst="straightConnector1">
            <a:avLst/>
          </a:prstGeom>
          <a:noFill/>
          <a:ln>
            <a:noFill/>
          </a:ln>
        </p:spPr>
      </p:cxnSp>
      <p:cxnSp>
        <p:nvCxnSpPr>
          <p:cNvPr id="790" name="Shape 790"/>
          <p:cNvCxnSpPr/>
          <p:nvPr/>
        </p:nvCxnSpPr>
        <p:spPr>
          <a:xfrm>
            <a:off x="635000" y="1219200"/>
            <a:ext cx="11734800" cy="0"/>
          </a:xfrm>
          <a:prstGeom prst="straightConnector1">
            <a:avLst/>
          </a:prstGeom>
          <a:noFill/>
          <a:ln>
            <a:noFill/>
          </a:ln>
        </p:spPr>
      </p:cxnSp>
      <p:sp>
        <p:nvSpPr>
          <p:cNvPr id="791" name="Shape 791"/>
          <p:cNvSpPr/>
          <p:nvPr/>
        </p:nvSpPr>
        <p:spPr>
          <a:xfrm>
            <a:off x="655827" y="2307725"/>
            <a:ext cx="3000000" cy="30000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792" name="Shape 792"/>
          <p:cNvSpPr/>
          <p:nvPr/>
        </p:nvSpPr>
        <p:spPr>
          <a:xfrm>
            <a:off x="4386428" y="2303347"/>
            <a:ext cx="3000000" cy="30000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793" name="Shape 793"/>
          <p:cNvSpPr/>
          <p:nvPr/>
        </p:nvSpPr>
        <p:spPr>
          <a:xfrm>
            <a:off x="7409003" y="2423731"/>
            <a:ext cx="3000000" cy="30000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transition spd="med">
    <p:fade thruBlk="1"/>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Callouts">
  <p:cSld name="Callouts">
    <p:spTree>
      <p:nvGrpSpPr>
        <p:cNvPr id="1" name="Shape 794"/>
        <p:cNvGrpSpPr/>
        <p:nvPr/>
      </p:nvGrpSpPr>
      <p:grpSpPr>
        <a:xfrm>
          <a:off x="0" y="0"/>
          <a:ext cx="0" cy="0"/>
          <a:chOff x="0" y="0"/>
          <a:chExt cx="0" cy="0"/>
        </a:xfrm>
      </p:grpSpPr>
      <p:cxnSp>
        <p:nvCxnSpPr>
          <p:cNvPr id="795" name="Shape 795"/>
          <p:cNvCxnSpPr/>
          <p:nvPr/>
        </p:nvCxnSpPr>
        <p:spPr>
          <a:xfrm>
            <a:off x="635000" y="635000"/>
            <a:ext cx="11734800" cy="0"/>
          </a:xfrm>
          <a:prstGeom prst="straightConnector1">
            <a:avLst/>
          </a:prstGeom>
          <a:noFill/>
          <a:ln>
            <a:noFill/>
          </a:ln>
        </p:spPr>
      </p:cxnSp>
      <p:cxnSp>
        <p:nvCxnSpPr>
          <p:cNvPr id="796" name="Shape 796"/>
          <p:cNvCxnSpPr/>
          <p:nvPr/>
        </p:nvCxnSpPr>
        <p:spPr>
          <a:xfrm>
            <a:off x="635000" y="1219200"/>
            <a:ext cx="11734800" cy="0"/>
          </a:xfrm>
          <a:prstGeom prst="straightConnector1">
            <a:avLst/>
          </a:prstGeom>
          <a:noFill/>
          <a:ln>
            <a:noFill/>
          </a:ln>
        </p:spPr>
      </p:cxnSp>
      <p:grpSp>
        <p:nvGrpSpPr>
          <p:cNvPr id="797" name="Shape 797"/>
          <p:cNvGrpSpPr/>
          <p:nvPr/>
        </p:nvGrpSpPr>
        <p:grpSpPr>
          <a:xfrm>
            <a:off x="635000" y="1828800"/>
            <a:ext cx="1269900" cy="1269900"/>
            <a:chOff x="0" y="0"/>
            <a:chExt cx="1269900" cy="1269900"/>
          </a:xfrm>
        </p:grpSpPr>
        <p:pic>
          <p:nvPicPr>
            <p:cNvPr id="798" name="Shape 798"/>
            <p:cNvPicPr preferRelativeResize="0"/>
            <p:nvPr/>
          </p:nvPicPr>
          <p:blipFill rotWithShape="1">
            <a:blip r:embed="rId2">
              <a:alphaModFix/>
            </a:blip>
            <a:srcRect/>
            <a:stretch/>
          </p:blipFill>
          <p:spPr>
            <a:xfrm>
              <a:off x="0" y="0"/>
              <a:ext cx="1269900" cy="1269900"/>
            </a:xfrm>
            <a:prstGeom prst="rect">
              <a:avLst/>
            </a:prstGeom>
            <a:noFill/>
            <a:ln>
              <a:noFill/>
            </a:ln>
          </p:spPr>
        </p:pic>
        <p:sp>
          <p:nvSpPr>
            <p:cNvPr id="799" name="Shape 799"/>
            <p:cNvSpPr/>
            <p:nvPr/>
          </p:nvSpPr>
          <p:spPr>
            <a:xfrm>
              <a:off x="88900" y="335279"/>
              <a:ext cx="1079400" cy="675600"/>
            </a:xfrm>
            <a:prstGeom prst="rect">
              <a:avLst/>
            </a:prstGeom>
            <a:noFill/>
            <a:ln>
              <a:noFill/>
            </a:ln>
          </p:spPr>
          <p:txBody>
            <a:bodyPr spcFirstLastPara="1" wrap="square" lIns="0" tIns="0" rIns="0" bIns="0" anchor="ctr" anchorCtr="0">
              <a:noAutofit/>
            </a:bodyPr>
            <a:lstStyle/>
            <a:p>
              <a:pPr marL="0" marR="0" lvl="0" indent="0" algn="ctr" rtl="0">
                <a:lnSpc>
                  <a:spcPct val="75000"/>
                </a:lnSpc>
                <a:spcBef>
                  <a:spcPts val="0"/>
                </a:spcBef>
                <a:spcAft>
                  <a:spcPts val="0"/>
                </a:spcAft>
                <a:buClr>
                  <a:srgbClr val="000000"/>
                </a:buClr>
                <a:buFont typeface="Arial"/>
                <a:buNone/>
              </a:pPr>
              <a:r>
                <a:rPr lang="en-US" sz="1800" b="1" i="0" u="none" strike="noStrike" cap="none">
                  <a:solidFill>
                    <a:srgbClr val="000000"/>
                  </a:solidFill>
                  <a:latin typeface="Arial"/>
                  <a:ea typeface="Arial"/>
                  <a:cs typeface="Arial"/>
                  <a:sym typeface="Arial"/>
                </a:rPr>
                <a:t>INSERT STICKER</a:t>
              </a:r>
              <a:br>
                <a:rPr lang="en-US" sz="1800" b="1" i="0" u="none" strike="noStrike" cap="none">
                  <a:solidFill>
                    <a:srgbClr val="000000"/>
                  </a:solidFill>
                  <a:latin typeface="Arial"/>
                  <a:ea typeface="Arial"/>
                  <a:cs typeface="Arial"/>
                  <a:sym typeface="Arial"/>
                </a:rPr>
              </a:br>
              <a:r>
                <a:rPr lang="en-US" sz="1800" b="1" i="0" u="none" strike="noStrike" cap="none">
                  <a:solidFill>
                    <a:srgbClr val="000000"/>
                  </a:solidFill>
                  <a:latin typeface="Arial"/>
                  <a:ea typeface="Arial"/>
                  <a:cs typeface="Arial"/>
                  <a:sym typeface="Arial"/>
                </a:rPr>
                <a:t>TEXT</a:t>
              </a:r>
              <a:endParaRPr/>
            </a:p>
          </p:txBody>
        </p:sp>
      </p:grpSp>
      <p:grpSp>
        <p:nvGrpSpPr>
          <p:cNvPr id="800" name="Shape 800"/>
          <p:cNvGrpSpPr/>
          <p:nvPr/>
        </p:nvGrpSpPr>
        <p:grpSpPr>
          <a:xfrm>
            <a:off x="2159000" y="1828800"/>
            <a:ext cx="1269900" cy="1269900"/>
            <a:chOff x="0" y="0"/>
            <a:chExt cx="1269900" cy="1269900"/>
          </a:xfrm>
        </p:grpSpPr>
        <p:pic>
          <p:nvPicPr>
            <p:cNvPr id="801" name="Shape 801"/>
            <p:cNvPicPr preferRelativeResize="0"/>
            <p:nvPr/>
          </p:nvPicPr>
          <p:blipFill rotWithShape="1">
            <a:blip r:embed="rId3">
              <a:alphaModFix/>
            </a:blip>
            <a:srcRect/>
            <a:stretch/>
          </p:blipFill>
          <p:spPr>
            <a:xfrm>
              <a:off x="0" y="0"/>
              <a:ext cx="1269900" cy="1269900"/>
            </a:xfrm>
            <a:prstGeom prst="rect">
              <a:avLst/>
            </a:prstGeom>
            <a:noFill/>
            <a:ln>
              <a:noFill/>
            </a:ln>
          </p:spPr>
        </p:pic>
        <p:sp>
          <p:nvSpPr>
            <p:cNvPr id="802" name="Shape 802"/>
            <p:cNvSpPr/>
            <p:nvPr/>
          </p:nvSpPr>
          <p:spPr>
            <a:xfrm>
              <a:off x="101600" y="347979"/>
              <a:ext cx="1079400" cy="675600"/>
            </a:xfrm>
            <a:prstGeom prst="rect">
              <a:avLst/>
            </a:prstGeom>
            <a:noFill/>
            <a:ln>
              <a:noFill/>
            </a:ln>
          </p:spPr>
          <p:txBody>
            <a:bodyPr spcFirstLastPara="1" wrap="square" lIns="0" tIns="0" rIns="0" bIns="0" anchor="ctr" anchorCtr="0">
              <a:noAutofit/>
            </a:bodyPr>
            <a:lstStyle/>
            <a:p>
              <a:pPr marL="0" marR="0" lvl="0" indent="0" algn="ctr" rtl="0">
                <a:lnSpc>
                  <a:spcPct val="75000"/>
                </a:lnSpc>
                <a:spcBef>
                  <a:spcPts val="0"/>
                </a:spcBef>
                <a:spcAft>
                  <a:spcPts val="0"/>
                </a:spcAft>
                <a:buClr>
                  <a:srgbClr val="FFFFFF"/>
                </a:buClr>
                <a:buFont typeface="Arial"/>
                <a:buNone/>
              </a:pPr>
              <a:r>
                <a:rPr lang="en-US" sz="1800" b="1" i="0" u="none" strike="noStrike" cap="none">
                  <a:solidFill>
                    <a:srgbClr val="FFFFFF"/>
                  </a:solidFill>
                  <a:latin typeface="Arial"/>
                  <a:ea typeface="Arial"/>
                  <a:cs typeface="Arial"/>
                  <a:sym typeface="Arial"/>
                </a:rPr>
                <a:t>INSERT STICKER</a:t>
              </a:r>
              <a:br>
                <a:rPr lang="en-US" sz="1800" b="1" i="0" u="none" strike="noStrike" cap="none">
                  <a:solidFill>
                    <a:srgbClr val="FFFFFF"/>
                  </a:solidFill>
                  <a:latin typeface="Arial"/>
                  <a:ea typeface="Arial"/>
                  <a:cs typeface="Arial"/>
                  <a:sym typeface="Arial"/>
                </a:rPr>
              </a:br>
              <a:r>
                <a:rPr lang="en-US" sz="1800" b="1" i="0" u="none" strike="noStrike" cap="none">
                  <a:solidFill>
                    <a:srgbClr val="FFFFFF"/>
                  </a:solidFill>
                  <a:latin typeface="Arial"/>
                  <a:ea typeface="Arial"/>
                  <a:cs typeface="Arial"/>
                  <a:sym typeface="Arial"/>
                </a:rPr>
                <a:t>TEXT</a:t>
              </a:r>
              <a:endParaRPr/>
            </a:p>
          </p:txBody>
        </p:sp>
      </p:grpSp>
      <p:grpSp>
        <p:nvGrpSpPr>
          <p:cNvPr id="803" name="Shape 803"/>
          <p:cNvGrpSpPr/>
          <p:nvPr/>
        </p:nvGrpSpPr>
        <p:grpSpPr>
          <a:xfrm>
            <a:off x="635000" y="3340100"/>
            <a:ext cx="1269900" cy="1269900"/>
            <a:chOff x="0" y="0"/>
            <a:chExt cx="1269900" cy="1269900"/>
          </a:xfrm>
        </p:grpSpPr>
        <p:pic>
          <p:nvPicPr>
            <p:cNvPr id="804" name="Shape 804"/>
            <p:cNvPicPr preferRelativeResize="0"/>
            <p:nvPr/>
          </p:nvPicPr>
          <p:blipFill rotWithShape="1">
            <a:blip r:embed="rId4">
              <a:alphaModFix/>
            </a:blip>
            <a:srcRect/>
            <a:stretch/>
          </p:blipFill>
          <p:spPr>
            <a:xfrm>
              <a:off x="0" y="0"/>
              <a:ext cx="1269900" cy="1269900"/>
            </a:xfrm>
            <a:prstGeom prst="rect">
              <a:avLst/>
            </a:prstGeom>
            <a:noFill/>
            <a:ln>
              <a:noFill/>
            </a:ln>
          </p:spPr>
        </p:pic>
        <p:sp>
          <p:nvSpPr>
            <p:cNvPr id="805" name="Shape 805"/>
            <p:cNvSpPr/>
            <p:nvPr/>
          </p:nvSpPr>
          <p:spPr>
            <a:xfrm>
              <a:off x="88900" y="322579"/>
              <a:ext cx="1079400" cy="675600"/>
            </a:xfrm>
            <a:prstGeom prst="rect">
              <a:avLst/>
            </a:prstGeom>
            <a:noFill/>
            <a:ln>
              <a:noFill/>
            </a:ln>
          </p:spPr>
          <p:txBody>
            <a:bodyPr spcFirstLastPara="1" wrap="square" lIns="0" tIns="0" rIns="0" bIns="0" anchor="ctr" anchorCtr="0">
              <a:noAutofit/>
            </a:bodyPr>
            <a:lstStyle/>
            <a:p>
              <a:pPr marL="0" marR="0" lvl="0" indent="0" algn="ctr" rtl="0">
                <a:lnSpc>
                  <a:spcPct val="75000"/>
                </a:lnSpc>
                <a:spcBef>
                  <a:spcPts val="0"/>
                </a:spcBef>
                <a:spcAft>
                  <a:spcPts val="0"/>
                </a:spcAft>
                <a:buClr>
                  <a:srgbClr val="FFFFFF"/>
                </a:buClr>
                <a:buFont typeface="Arial"/>
                <a:buNone/>
              </a:pPr>
              <a:r>
                <a:rPr lang="en-US" sz="1800" b="1" i="0" u="none" strike="noStrike" cap="none">
                  <a:solidFill>
                    <a:srgbClr val="FFFFFF"/>
                  </a:solidFill>
                  <a:latin typeface="Arial"/>
                  <a:ea typeface="Arial"/>
                  <a:cs typeface="Arial"/>
                  <a:sym typeface="Arial"/>
                </a:rPr>
                <a:t>INSERT STICKER</a:t>
              </a:r>
              <a:br>
                <a:rPr lang="en-US" sz="1800" b="1" i="0" u="none" strike="noStrike" cap="none">
                  <a:solidFill>
                    <a:srgbClr val="FFFFFF"/>
                  </a:solidFill>
                  <a:latin typeface="Arial"/>
                  <a:ea typeface="Arial"/>
                  <a:cs typeface="Arial"/>
                  <a:sym typeface="Arial"/>
                </a:rPr>
              </a:br>
              <a:r>
                <a:rPr lang="en-US" sz="1800" b="1" i="0" u="none" strike="noStrike" cap="none">
                  <a:solidFill>
                    <a:srgbClr val="FFFFFF"/>
                  </a:solidFill>
                  <a:latin typeface="Arial"/>
                  <a:ea typeface="Arial"/>
                  <a:cs typeface="Arial"/>
                  <a:sym typeface="Arial"/>
                </a:rPr>
                <a:t>TEXT</a:t>
              </a:r>
              <a:endParaRPr/>
            </a:p>
          </p:txBody>
        </p:sp>
      </p:grpSp>
      <p:grpSp>
        <p:nvGrpSpPr>
          <p:cNvPr id="806" name="Shape 806"/>
          <p:cNvGrpSpPr/>
          <p:nvPr/>
        </p:nvGrpSpPr>
        <p:grpSpPr>
          <a:xfrm>
            <a:off x="2159000" y="3340100"/>
            <a:ext cx="1269900" cy="1269900"/>
            <a:chOff x="0" y="0"/>
            <a:chExt cx="1269900" cy="1269900"/>
          </a:xfrm>
        </p:grpSpPr>
        <p:pic>
          <p:nvPicPr>
            <p:cNvPr id="807" name="Shape 807"/>
            <p:cNvPicPr preferRelativeResize="0"/>
            <p:nvPr/>
          </p:nvPicPr>
          <p:blipFill rotWithShape="1">
            <a:blip r:embed="rId5">
              <a:alphaModFix/>
            </a:blip>
            <a:srcRect/>
            <a:stretch/>
          </p:blipFill>
          <p:spPr>
            <a:xfrm>
              <a:off x="0" y="0"/>
              <a:ext cx="1269900" cy="1269900"/>
            </a:xfrm>
            <a:prstGeom prst="rect">
              <a:avLst/>
            </a:prstGeom>
            <a:noFill/>
            <a:ln>
              <a:noFill/>
            </a:ln>
          </p:spPr>
        </p:pic>
        <p:sp>
          <p:nvSpPr>
            <p:cNvPr id="808" name="Shape 808"/>
            <p:cNvSpPr/>
            <p:nvPr/>
          </p:nvSpPr>
          <p:spPr>
            <a:xfrm>
              <a:off x="101600" y="335279"/>
              <a:ext cx="1079400" cy="675600"/>
            </a:xfrm>
            <a:prstGeom prst="rect">
              <a:avLst/>
            </a:prstGeom>
            <a:noFill/>
            <a:ln>
              <a:noFill/>
            </a:ln>
          </p:spPr>
          <p:txBody>
            <a:bodyPr spcFirstLastPara="1" wrap="square" lIns="0" tIns="0" rIns="0" bIns="0" anchor="ctr" anchorCtr="0">
              <a:noAutofit/>
            </a:bodyPr>
            <a:lstStyle/>
            <a:p>
              <a:pPr marL="0" marR="0" lvl="0" indent="0" algn="ctr" rtl="0">
                <a:lnSpc>
                  <a:spcPct val="75000"/>
                </a:lnSpc>
                <a:spcBef>
                  <a:spcPts val="0"/>
                </a:spcBef>
                <a:spcAft>
                  <a:spcPts val="0"/>
                </a:spcAft>
                <a:buClr>
                  <a:srgbClr val="FFFFFF"/>
                </a:buClr>
                <a:buFont typeface="Arial"/>
                <a:buNone/>
              </a:pPr>
              <a:r>
                <a:rPr lang="en-US" sz="1800" b="1" i="0" u="none" strike="noStrike" cap="none">
                  <a:solidFill>
                    <a:srgbClr val="FFFFFF"/>
                  </a:solidFill>
                  <a:latin typeface="Arial"/>
                  <a:ea typeface="Arial"/>
                  <a:cs typeface="Arial"/>
                  <a:sym typeface="Arial"/>
                </a:rPr>
                <a:t>INSERT STICKER</a:t>
              </a:r>
              <a:br>
                <a:rPr lang="en-US" sz="1800" b="1" i="0" u="none" strike="noStrike" cap="none">
                  <a:solidFill>
                    <a:srgbClr val="FFFFFF"/>
                  </a:solidFill>
                  <a:latin typeface="Arial"/>
                  <a:ea typeface="Arial"/>
                  <a:cs typeface="Arial"/>
                  <a:sym typeface="Arial"/>
                </a:rPr>
              </a:br>
              <a:r>
                <a:rPr lang="en-US" sz="1800" b="1" i="0" u="none" strike="noStrike" cap="none">
                  <a:solidFill>
                    <a:srgbClr val="FFFFFF"/>
                  </a:solidFill>
                  <a:latin typeface="Arial"/>
                  <a:ea typeface="Arial"/>
                  <a:cs typeface="Arial"/>
                  <a:sym typeface="Arial"/>
                </a:rPr>
                <a:t>TEXT</a:t>
              </a:r>
              <a:endParaRPr/>
            </a:p>
          </p:txBody>
        </p:sp>
      </p:grpSp>
      <p:grpSp>
        <p:nvGrpSpPr>
          <p:cNvPr id="809" name="Shape 809"/>
          <p:cNvGrpSpPr/>
          <p:nvPr/>
        </p:nvGrpSpPr>
        <p:grpSpPr>
          <a:xfrm>
            <a:off x="635000" y="4876800"/>
            <a:ext cx="1269900" cy="1269900"/>
            <a:chOff x="0" y="0"/>
            <a:chExt cx="1269900" cy="1269900"/>
          </a:xfrm>
        </p:grpSpPr>
        <p:pic>
          <p:nvPicPr>
            <p:cNvPr id="810" name="Shape 810"/>
            <p:cNvPicPr preferRelativeResize="0"/>
            <p:nvPr/>
          </p:nvPicPr>
          <p:blipFill rotWithShape="1">
            <a:blip r:embed="rId6">
              <a:alphaModFix/>
            </a:blip>
            <a:srcRect/>
            <a:stretch/>
          </p:blipFill>
          <p:spPr>
            <a:xfrm>
              <a:off x="0" y="0"/>
              <a:ext cx="1269900" cy="1269900"/>
            </a:xfrm>
            <a:prstGeom prst="rect">
              <a:avLst/>
            </a:prstGeom>
            <a:noFill/>
            <a:ln>
              <a:noFill/>
            </a:ln>
          </p:spPr>
        </p:pic>
        <p:sp>
          <p:nvSpPr>
            <p:cNvPr id="811" name="Shape 811"/>
            <p:cNvSpPr/>
            <p:nvPr/>
          </p:nvSpPr>
          <p:spPr>
            <a:xfrm>
              <a:off x="88900" y="322579"/>
              <a:ext cx="1079400" cy="675600"/>
            </a:xfrm>
            <a:prstGeom prst="rect">
              <a:avLst/>
            </a:prstGeom>
            <a:noFill/>
            <a:ln>
              <a:noFill/>
            </a:ln>
          </p:spPr>
          <p:txBody>
            <a:bodyPr spcFirstLastPara="1" wrap="square" lIns="0" tIns="0" rIns="0" bIns="0" anchor="ctr" anchorCtr="0">
              <a:noAutofit/>
            </a:bodyPr>
            <a:lstStyle/>
            <a:p>
              <a:pPr marL="0" marR="0" lvl="0" indent="0" algn="ctr" rtl="0">
                <a:lnSpc>
                  <a:spcPct val="75000"/>
                </a:lnSpc>
                <a:spcBef>
                  <a:spcPts val="0"/>
                </a:spcBef>
                <a:spcAft>
                  <a:spcPts val="0"/>
                </a:spcAft>
                <a:buClr>
                  <a:srgbClr val="FFFFFF"/>
                </a:buClr>
                <a:buFont typeface="Arial"/>
                <a:buNone/>
              </a:pPr>
              <a:r>
                <a:rPr lang="en-US" sz="1800" b="1" i="0" u="none" strike="noStrike" cap="none">
                  <a:solidFill>
                    <a:srgbClr val="FFFFFF"/>
                  </a:solidFill>
                  <a:latin typeface="Arial"/>
                  <a:ea typeface="Arial"/>
                  <a:cs typeface="Arial"/>
                  <a:sym typeface="Arial"/>
                </a:rPr>
                <a:t>INSERT STICKER</a:t>
              </a:r>
              <a:br>
                <a:rPr lang="en-US" sz="1800" b="1" i="0" u="none" strike="noStrike" cap="none">
                  <a:solidFill>
                    <a:srgbClr val="FFFFFF"/>
                  </a:solidFill>
                  <a:latin typeface="Arial"/>
                  <a:ea typeface="Arial"/>
                  <a:cs typeface="Arial"/>
                  <a:sym typeface="Arial"/>
                </a:rPr>
              </a:br>
              <a:r>
                <a:rPr lang="en-US" sz="1800" b="1" i="0" u="none" strike="noStrike" cap="none">
                  <a:solidFill>
                    <a:srgbClr val="FFFFFF"/>
                  </a:solidFill>
                  <a:latin typeface="Arial"/>
                  <a:ea typeface="Arial"/>
                  <a:cs typeface="Arial"/>
                  <a:sym typeface="Arial"/>
                </a:rPr>
                <a:t>TEXT</a:t>
              </a:r>
              <a:endParaRPr/>
            </a:p>
          </p:txBody>
        </p:sp>
      </p:grpSp>
      <p:grpSp>
        <p:nvGrpSpPr>
          <p:cNvPr id="812" name="Shape 812"/>
          <p:cNvGrpSpPr/>
          <p:nvPr/>
        </p:nvGrpSpPr>
        <p:grpSpPr>
          <a:xfrm>
            <a:off x="2159000" y="4876800"/>
            <a:ext cx="1269900" cy="1269900"/>
            <a:chOff x="0" y="0"/>
            <a:chExt cx="1269900" cy="1269900"/>
          </a:xfrm>
        </p:grpSpPr>
        <p:pic>
          <p:nvPicPr>
            <p:cNvPr id="813" name="Shape 813"/>
            <p:cNvPicPr preferRelativeResize="0"/>
            <p:nvPr/>
          </p:nvPicPr>
          <p:blipFill rotWithShape="1">
            <a:blip r:embed="rId7">
              <a:alphaModFix/>
            </a:blip>
            <a:srcRect/>
            <a:stretch/>
          </p:blipFill>
          <p:spPr>
            <a:xfrm>
              <a:off x="0" y="0"/>
              <a:ext cx="1269900" cy="1269900"/>
            </a:xfrm>
            <a:prstGeom prst="rect">
              <a:avLst/>
            </a:prstGeom>
            <a:noFill/>
            <a:ln>
              <a:noFill/>
            </a:ln>
          </p:spPr>
        </p:pic>
        <p:sp>
          <p:nvSpPr>
            <p:cNvPr id="814" name="Shape 814"/>
            <p:cNvSpPr/>
            <p:nvPr/>
          </p:nvSpPr>
          <p:spPr>
            <a:xfrm>
              <a:off x="101600" y="335279"/>
              <a:ext cx="1079400" cy="675600"/>
            </a:xfrm>
            <a:prstGeom prst="rect">
              <a:avLst/>
            </a:prstGeom>
            <a:noFill/>
            <a:ln>
              <a:noFill/>
            </a:ln>
          </p:spPr>
          <p:txBody>
            <a:bodyPr spcFirstLastPara="1" wrap="square" lIns="0" tIns="0" rIns="0" bIns="0" anchor="ctr" anchorCtr="0">
              <a:noAutofit/>
            </a:bodyPr>
            <a:lstStyle/>
            <a:p>
              <a:pPr marL="0" marR="0" lvl="0" indent="0" algn="ctr" rtl="0">
                <a:lnSpc>
                  <a:spcPct val="75000"/>
                </a:lnSpc>
                <a:spcBef>
                  <a:spcPts val="0"/>
                </a:spcBef>
                <a:spcAft>
                  <a:spcPts val="0"/>
                </a:spcAft>
                <a:buClr>
                  <a:srgbClr val="FFFFFF"/>
                </a:buClr>
                <a:buFont typeface="Arial"/>
                <a:buNone/>
              </a:pPr>
              <a:r>
                <a:rPr lang="en-US" sz="1800" b="1" i="0" u="none" strike="noStrike" cap="none">
                  <a:solidFill>
                    <a:srgbClr val="FFFFFF"/>
                  </a:solidFill>
                  <a:latin typeface="Arial"/>
                  <a:ea typeface="Arial"/>
                  <a:cs typeface="Arial"/>
                  <a:sym typeface="Arial"/>
                </a:rPr>
                <a:t>INSERT STICKER</a:t>
              </a:r>
              <a:br>
                <a:rPr lang="en-US" sz="1800" b="1" i="0" u="none" strike="noStrike" cap="none">
                  <a:solidFill>
                    <a:srgbClr val="FFFFFF"/>
                  </a:solidFill>
                  <a:latin typeface="Arial"/>
                  <a:ea typeface="Arial"/>
                  <a:cs typeface="Arial"/>
                  <a:sym typeface="Arial"/>
                </a:rPr>
              </a:br>
              <a:r>
                <a:rPr lang="en-US" sz="1800" b="1" i="0" u="none" strike="noStrike" cap="none">
                  <a:solidFill>
                    <a:srgbClr val="FFFFFF"/>
                  </a:solidFill>
                  <a:latin typeface="Arial"/>
                  <a:ea typeface="Arial"/>
                  <a:cs typeface="Arial"/>
                  <a:sym typeface="Arial"/>
                </a:rPr>
                <a:t>TEXT</a:t>
              </a:r>
              <a:endParaRPr/>
            </a:p>
          </p:txBody>
        </p:sp>
      </p:grpSp>
      <p:sp>
        <p:nvSpPr>
          <p:cNvPr id="815" name="Shape 815"/>
          <p:cNvSpPr/>
          <p:nvPr/>
        </p:nvSpPr>
        <p:spPr>
          <a:xfrm>
            <a:off x="8790781" y="1828800"/>
            <a:ext cx="3236100" cy="2031900"/>
          </a:xfrm>
          <a:custGeom>
            <a:avLst/>
            <a:gdLst/>
            <a:ahLst/>
            <a:cxnLst/>
            <a:rect l="0" t="0" r="0" b="0"/>
            <a:pathLst>
              <a:path w="120000" h="120000" extrusionOk="0">
                <a:moveTo>
                  <a:pt x="20633" y="0"/>
                </a:moveTo>
                <a:cubicBezTo>
                  <a:pt x="15433" y="0"/>
                  <a:pt x="11216" y="6716"/>
                  <a:pt x="11216" y="15000"/>
                </a:cubicBezTo>
                <a:lnTo>
                  <a:pt x="11216" y="28966"/>
                </a:lnTo>
                <a:lnTo>
                  <a:pt x="0" y="37572"/>
                </a:lnTo>
                <a:lnTo>
                  <a:pt x="11216" y="46172"/>
                </a:lnTo>
                <a:lnTo>
                  <a:pt x="11216" y="105000"/>
                </a:lnTo>
                <a:cubicBezTo>
                  <a:pt x="11216" y="113283"/>
                  <a:pt x="15433" y="120000"/>
                  <a:pt x="20633" y="120000"/>
                </a:cubicBezTo>
                <a:lnTo>
                  <a:pt x="110583" y="120000"/>
                </a:lnTo>
                <a:cubicBezTo>
                  <a:pt x="115783" y="120000"/>
                  <a:pt x="120000" y="113283"/>
                  <a:pt x="120000" y="105000"/>
                </a:cubicBezTo>
                <a:lnTo>
                  <a:pt x="120000" y="15000"/>
                </a:lnTo>
                <a:cubicBezTo>
                  <a:pt x="120000" y="6716"/>
                  <a:pt x="115783" y="0"/>
                  <a:pt x="110583" y="0"/>
                </a:cubicBezTo>
                <a:lnTo>
                  <a:pt x="20633" y="0"/>
                </a:lnTo>
                <a:close/>
              </a:path>
            </a:pathLst>
          </a:custGeom>
          <a:noFill/>
          <a:ln>
            <a:noFill/>
          </a:ln>
        </p:spPr>
        <p:txBody>
          <a:bodyPr spcFirstLastPara="1" wrap="square" lIns="279400" tIns="279400" rIns="279400" bIns="279400" anchor="t" anchorCtr="0">
            <a:noAutofit/>
          </a:bodyPr>
          <a:lstStyle/>
          <a:p>
            <a:pPr marL="0" marR="0" lvl="0" indent="0" algn="l" rtl="0">
              <a:lnSpc>
                <a:spcPct val="133333"/>
              </a:lnSpc>
              <a:spcBef>
                <a:spcPts val="0"/>
              </a:spcBef>
              <a:spcAft>
                <a:spcPts val="0"/>
              </a:spcAft>
              <a:buClr>
                <a:srgbClr val="FFFFFF"/>
              </a:buClr>
              <a:buFont typeface="Arial"/>
              <a:buNone/>
            </a:pPr>
            <a:r>
              <a:rPr lang="en-US" sz="1200" b="0" i="0" u="none" strike="noStrike" cap="none">
                <a:solidFill>
                  <a:srgbClr val="FFFFFF"/>
                </a:solidFill>
                <a:latin typeface="Arial"/>
                <a:ea typeface="Arial"/>
                <a:cs typeface="Arial"/>
                <a:sym typeface="Arial"/>
              </a:rPr>
              <a:t>Insert quote here. Vestibulum suscipit augue a erat tristique sollicitudin. Donec sit amet neque arcu. Vestibulum at rhoncus neque. Vivamus eget vulputate purus. Curabitur venenatis, nisi non faucibus fringilla. —John Doe</a:t>
            </a:r>
            <a:endParaRPr/>
          </a:p>
        </p:txBody>
      </p:sp>
      <p:grpSp>
        <p:nvGrpSpPr>
          <p:cNvPr id="816" name="Shape 816"/>
          <p:cNvGrpSpPr/>
          <p:nvPr/>
        </p:nvGrpSpPr>
        <p:grpSpPr>
          <a:xfrm>
            <a:off x="4051298" y="1828799"/>
            <a:ext cx="2031900" cy="2031900"/>
            <a:chOff x="0" y="0"/>
            <a:chExt cx="2031900" cy="2031900"/>
          </a:xfrm>
        </p:grpSpPr>
        <p:pic>
          <p:nvPicPr>
            <p:cNvPr id="817" name="Shape 817"/>
            <p:cNvPicPr preferRelativeResize="0"/>
            <p:nvPr/>
          </p:nvPicPr>
          <p:blipFill rotWithShape="1">
            <a:blip r:embed="rId8">
              <a:alphaModFix/>
            </a:blip>
            <a:srcRect/>
            <a:stretch/>
          </p:blipFill>
          <p:spPr>
            <a:xfrm>
              <a:off x="0" y="0"/>
              <a:ext cx="2031900" cy="2031900"/>
            </a:xfrm>
            <a:prstGeom prst="rect">
              <a:avLst/>
            </a:prstGeom>
            <a:noFill/>
            <a:ln>
              <a:noFill/>
            </a:ln>
          </p:spPr>
        </p:pic>
        <p:sp>
          <p:nvSpPr>
            <p:cNvPr id="818" name="Shape 818"/>
            <p:cNvSpPr/>
            <p:nvPr/>
          </p:nvSpPr>
          <p:spPr>
            <a:xfrm>
              <a:off x="165100" y="152400"/>
              <a:ext cx="1676400" cy="233700"/>
            </a:xfrm>
            <a:prstGeom prst="rect">
              <a:avLst/>
            </a:prstGeom>
            <a:noFill/>
            <a:ln>
              <a:noFill/>
            </a:ln>
          </p:spPr>
          <p:txBody>
            <a:bodyPr spcFirstLastPara="1" wrap="square" lIns="0" tIns="0" rIns="0" bIns="0" anchor="t" anchorCtr="0">
              <a:noAutofit/>
            </a:bodyPr>
            <a:lstStyle/>
            <a:p>
              <a:pPr marL="0" marR="0" lvl="0" indent="0" algn="l" rtl="0">
                <a:lnSpc>
                  <a:spcPct val="75000"/>
                </a:lnSpc>
                <a:spcBef>
                  <a:spcPts val="0"/>
                </a:spcBef>
                <a:spcAft>
                  <a:spcPts val="0"/>
                </a:spcAft>
                <a:buClr>
                  <a:srgbClr val="000000"/>
                </a:buClr>
                <a:buFont typeface="Arial"/>
                <a:buNone/>
              </a:pPr>
              <a:r>
                <a:rPr lang="en-US" sz="1800" b="1" i="0" u="none" strike="noStrike" cap="none">
                  <a:solidFill>
                    <a:srgbClr val="000000"/>
                  </a:solidFill>
                  <a:latin typeface="Arial"/>
                  <a:ea typeface="Arial"/>
                  <a:cs typeface="Arial"/>
                  <a:sym typeface="Arial"/>
                </a:rPr>
                <a:t>INSERT TERM</a:t>
              </a:r>
              <a:endParaRPr/>
            </a:p>
          </p:txBody>
        </p:sp>
        <p:sp>
          <p:nvSpPr>
            <p:cNvPr id="819" name="Shape 819"/>
            <p:cNvSpPr/>
            <p:nvPr/>
          </p:nvSpPr>
          <p:spPr>
            <a:xfrm>
              <a:off x="165100" y="419100"/>
              <a:ext cx="1676400" cy="1415100"/>
            </a:xfrm>
            <a:prstGeom prst="rect">
              <a:avLst/>
            </a:prstGeom>
            <a:noFill/>
            <a:ln>
              <a:noFill/>
            </a:ln>
          </p:spPr>
          <p:txBody>
            <a:bodyPr spcFirstLastPara="1" wrap="square" lIns="0" tIns="0" rIns="0" bIns="0" anchor="t" anchorCtr="0">
              <a:noAutofit/>
            </a:bodyPr>
            <a:lstStyle/>
            <a:p>
              <a:pPr marL="0" marR="0" lvl="0" indent="0" algn="l" rtl="0">
                <a:lnSpc>
                  <a:spcPct val="133333"/>
                </a:lnSpc>
                <a:spcBef>
                  <a:spcPts val="0"/>
                </a:spcBef>
                <a:spcAft>
                  <a:spcPts val="0"/>
                </a:spcAft>
                <a:buClr>
                  <a:srgbClr val="000000"/>
                </a:buClr>
                <a:buFont typeface="Arial"/>
                <a:buNone/>
              </a:pPr>
              <a:r>
                <a:rPr lang="en-US" sz="1200" b="0" i="0" u="none" strike="noStrike" cap="none">
                  <a:solidFill>
                    <a:srgbClr val="000000"/>
                  </a:solidFill>
                  <a:latin typeface="Arial"/>
                  <a:ea typeface="Arial"/>
                  <a:cs typeface="Arial"/>
                  <a:sym typeface="Arial"/>
                </a:rPr>
                <a:t>Insert glossary definition here. Lorem ipsum dolor sit amet, consectetur adipiscing elit. Vivamus erat leo, volutpat et ultrices eget, faucibus ut orci.</a:t>
              </a:r>
              <a:endParaRPr/>
            </a:p>
          </p:txBody>
        </p:sp>
      </p:grpSp>
      <p:grpSp>
        <p:nvGrpSpPr>
          <p:cNvPr id="820" name="Shape 820"/>
          <p:cNvGrpSpPr/>
          <p:nvPr/>
        </p:nvGrpSpPr>
        <p:grpSpPr>
          <a:xfrm>
            <a:off x="6362698" y="1828799"/>
            <a:ext cx="2031900" cy="2031900"/>
            <a:chOff x="0" y="0"/>
            <a:chExt cx="2031900" cy="2031900"/>
          </a:xfrm>
        </p:grpSpPr>
        <p:pic>
          <p:nvPicPr>
            <p:cNvPr id="821" name="Shape 821"/>
            <p:cNvPicPr preferRelativeResize="0"/>
            <p:nvPr/>
          </p:nvPicPr>
          <p:blipFill rotWithShape="1">
            <a:blip r:embed="rId9">
              <a:alphaModFix/>
            </a:blip>
            <a:srcRect/>
            <a:stretch/>
          </p:blipFill>
          <p:spPr>
            <a:xfrm>
              <a:off x="0" y="0"/>
              <a:ext cx="2031900" cy="2031900"/>
            </a:xfrm>
            <a:prstGeom prst="rect">
              <a:avLst/>
            </a:prstGeom>
            <a:noFill/>
            <a:ln>
              <a:noFill/>
            </a:ln>
          </p:spPr>
        </p:pic>
        <p:sp>
          <p:nvSpPr>
            <p:cNvPr id="822" name="Shape 822"/>
            <p:cNvSpPr/>
            <p:nvPr/>
          </p:nvSpPr>
          <p:spPr>
            <a:xfrm>
              <a:off x="177800" y="152400"/>
              <a:ext cx="1676400" cy="233700"/>
            </a:xfrm>
            <a:prstGeom prst="rect">
              <a:avLst/>
            </a:prstGeom>
            <a:noFill/>
            <a:ln>
              <a:noFill/>
            </a:ln>
          </p:spPr>
          <p:txBody>
            <a:bodyPr spcFirstLastPara="1" wrap="square" lIns="0" tIns="0" rIns="0" bIns="0" anchor="t" anchorCtr="0">
              <a:noAutofit/>
            </a:bodyPr>
            <a:lstStyle/>
            <a:p>
              <a:pPr marL="0" marR="0" lvl="0" indent="0" algn="l" rtl="0">
                <a:lnSpc>
                  <a:spcPct val="75000"/>
                </a:lnSpc>
                <a:spcBef>
                  <a:spcPts val="0"/>
                </a:spcBef>
                <a:spcAft>
                  <a:spcPts val="0"/>
                </a:spcAft>
                <a:buClr>
                  <a:srgbClr val="FFFFFF"/>
                </a:buClr>
                <a:buFont typeface="Arial"/>
                <a:buNone/>
              </a:pPr>
              <a:r>
                <a:rPr lang="en-US" sz="1800" b="1" i="0" u="none" strike="noStrike" cap="none">
                  <a:solidFill>
                    <a:srgbClr val="FFFFFF"/>
                  </a:solidFill>
                  <a:latin typeface="Arial"/>
                  <a:ea typeface="Arial"/>
                  <a:cs typeface="Arial"/>
                  <a:sym typeface="Arial"/>
                </a:rPr>
                <a:t>INSERT TERM</a:t>
              </a:r>
              <a:endParaRPr/>
            </a:p>
          </p:txBody>
        </p:sp>
        <p:sp>
          <p:nvSpPr>
            <p:cNvPr id="823" name="Shape 823"/>
            <p:cNvSpPr/>
            <p:nvPr/>
          </p:nvSpPr>
          <p:spPr>
            <a:xfrm>
              <a:off x="177800" y="419100"/>
              <a:ext cx="1676400" cy="1415100"/>
            </a:xfrm>
            <a:prstGeom prst="rect">
              <a:avLst/>
            </a:prstGeom>
            <a:noFill/>
            <a:ln>
              <a:noFill/>
            </a:ln>
          </p:spPr>
          <p:txBody>
            <a:bodyPr spcFirstLastPara="1" wrap="square" lIns="0" tIns="0" rIns="0" bIns="0" anchor="t" anchorCtr="0">
              <a:noAutofit/>
            </a:bodyPr>
            <a:lstStyle/>
            <a:p>
              <a:pPr marL="0" marR="0" lvl="0" indent="0" algn="l" rtl="0">
                <a:lnSpc>
                  <a:spcPct val="133333"/>
                </a:lnSpc>
                <a:spcBef>
                  <a:spcPts val="0"/>
                </a:spcBef>
                <a:spcAft>
                  <a:spcPts val="0"/>
                </a:spcAft>
                <a:buClr>
                  <a:srgbClr val="FFFFFF"/>
                </a:buClr>
                <a:buFont typeface="Arial"/>
                <a:buNone/>
              </a:pPr>
              <a:r>
                <a:rPr lang="en-US" sz="1200" b="0" i="0" u="none" strike="noStrike" cap="none">
                  <a:solidFill>
                    <a:srgbClr val="FFFFFF"/>
                  </a:solidFill>
                  <a:latin typeface="Arial"/>
                  <a:ea typeface="Arial"/>
                  <a:cs typeface="Arial"/>
                  <a:sym typeface="Arial"/>
                </a:rPr>
                <a:t>Insert glossary definition here. Lorem ipsum dolor sit amet, consectetur adipiscing elit. Vivamus erat leo, volutpat et ultrices eget, faucibus ut orci.</a:t>
              </a:r>
              <a:endParaRPr/>
            </a:p>
          </p:txBody>
        </p:sp>
      </p:grpSp>
      <p:grpSp>
        <p:nvGrpSpPr>
          <p:cNvPr id="824" name="Shape 824"/>
          <p:cNvGrpSpPr/>
          <p:nvPr/>
        </p:nvGrpSpPr>
        <p:grpSpPr>
          <a:xfrm>
            <a:off x="4051298" y="4114798"/>
            <a:ext cx="2031900" cy="2031900"/>
            <a:chOff x="0" y="0"/>
            <a:chExt cx="2031900" cy="2031900"/>
          </a:xfrm>
        </p:grpSpPr>
        <p:pic>
          <p:nvPicPr>
            <p:cNvPr id="825" name="Shape 825"/>
            <p:cNvPicPr preferRelativeResize="0"/>
            <p:nvPr/>
          </p:nvPicPr>
          <p:blipFill rotWithShape="1">
            <a:blip r:embed="rId10">
              <a:alphaModFix/>
            </a:blip>
            <a:srcRect/>
            <a:stretch/>
          </p:blipFill>
          <p:spPr>
            <a:xfrm>
              <a:off x="0" y="0"/>
              <a:ext cx="2031900" cy="2031900"/>
            </a:xfrm>
            <a:prstGeom prst="rect">
              <a:avLst/>
            </a:prstGeom>
            <a:noFill/>
            <a:ln>
              <a:noFill/>
            </a:ln>
          </p:spPr>
        </p:pic>
        <p:sp>
          <p:nvSpPr>
            <p:cNvPr id="826" name="Shape 826"/>
            <p:cNvSpPr/>
            <p:nvPr/>
          </p:nvSpPr>
          <p:spPr>
            <a:xfrm>
              <a:off x="165100" y="177800"/>
              <a:ext cx="1676400" cy="233700"/>
            </a:xfrm>
            <a:prstGeom prst="rect">
              <a:avLst/>
            </a:prstGeom>
            <a:noFill/>
            <a:ln>
              <a:noFill/>
            </a:ln>
          </p:spPr>
          <p:txBody>
            <a:bodyPr spcFirstLastPara="1" wrap="square" lIns="0" tIns="0" rIns="0" bIns="0" anchor="t" anchorCtr="0">
              <a:noAutofit/>
            </a:bodyPr>
            <a:lstStyle/>
            <a:p>
              <a:pPr marL="0" marR="0" lvl="0" indent="0" algn="l" rtl="0">
                <a:lnSpc>
                  <a:spcPct val="75000"/>
                </a:lnSpc>
                <a:spcBef>
                  <a:spcPts val="0"/>
                </a:spcBef>
                <a:spcAft>
                  <a:spcPts val="0"/>
                </a:spcAft>
                <a:buClr>
                  <a:srgbClr val="FFFFFF"/>
                </a:buClr>
                <a:buFont typeface="Arial"/>
                <a:buNone/>
              </a:pPr>
              <a:r>
                <a:rPr lang="en-US" sz="1800" b="1" i="0" u="none" strike="noStrike" cap="none">
                  <a:solidFill>
                    <a:srgbClr val="FFFFFF"/>
                  </a:solidFill>
                  <a:latin typeface="Arial"/>
                  <a:ea typeface="Arial"/>
                  <a:cs typeface="Arial"/>
                  <a:sym typeface="Arial"/>
                </a:rPr>
                <a:t>INSERT TERM</a:t>
              </a:r>
              <a:endParaRPr/>
            </a:p>
          </p:txBody>
        </p:sp>
        <p:sp>
          <p:nvSpPr>
            <p:cNvPr id="827" name="Shape 827"/>
            <p:cNvSpPr/>
            <p:nvPr/>
          </p:nvSpPr>
          <p:spPr>
            <a:xfrm>
              <a:off x="165100" y="444500"/>
              <a:ext cx="1676400" cy="1415100"/>
            </a:xfrm>
            <a:prstGeom prst="rect">
              <a:avLst/>
            </a:prstGeom>
            <a:noFill/>
            <a:ln>
              <a:noFill/>
            </a:ln>
          </p:spPr>
          <p:txBody>
            <a:bodyPr spcFirstLastPara="1" wrap="square" lIns="0" tIns="0" rIns="0" bIns="0" anchor="t" anchorCtr="0">
              <a:noAutofit/>
            </a:bodyPr>
            <a:lstStyle/>
            <a:p>
              <a:pPr marL="0" marR="0" lvl="0" indent="0" algn="l" rtl="0">
                <a:lnSpc>
                  <a:spcPct val="133333"/>
                </a:lnSpc>
                <a:spcBef>
                  <a:spcPts val="0"/>
                </a:spcBef>
                <a:spcAft>
                  <a:spcPts val="0"/>
                </a:spcAft>
                <a:buClr>
                  <a:srgbClr val="FFFFFF"/>
                </a:buClr>
                <a:buFont typeface="Arial"/>
                <a:buNone/>
              </a:pPr>
              <a:r>
                <a:rPr lang="en-US" sz="1200" b="0" i="0" u="none" strike="noStrike" cap="none">
                  <a:solidFill>
                    <a:srgbClr val="FFFFFF"/>
                  </a:solidFill>
                  <a:latin typeface="Arial"/>
                  <a:ea typeface="Arial"/>
                  <a:cs typeface="Arial"/>
                  <a:sym typeface="Arial"/>
                </a:rPr>
                <a:t>Insert glossary definition here. Lorem ipsum dolor sit amet, consectetur adipiscing elit. Vivamus erat leo, volutpat et ultrices eget, faucibus ut orci.</a:t>
              </a:r>
              <a:endParaRPr/>
            </a:p>
          </p:txBody>
        </p:sp>
      </p:grpSp>
      <p:grpSp>
        <p:nvGrpSpPr>
          <p:cNvPr id="828" name="Shape 828"/>
          <p:cNvGrpSpPr/>
          <p:nvPr/>
        </p:nvGrpSpPr>
        <p:grpSpPr>
          <a:xfrm>
            <a:off x="6362698" y="4114798"/>
            <a:ext cx="2031900" cy="2031900"/>
            <a:chOff x="0" y="0"/>
            <a:chExt cx="2031900" cy="2031900"/>
          </a:xfrm>
        </p:grpSpPr>
        <p:pic>
          <p:nvPicPr>
            <p:cNvPr id="829" name="Shape 829"/>
            <p:cNvPicPr preferRelativeResize="0"/>
            <p:nvPr/>
          </p:nvPicPr>
          <p:blipFill rotWithShape="1">
            <a:blip r:embed="rId11">
              <a:alphaModFix/>
            </a:blip>
            <a:srcRect/>
            <a:stretch/>
          </p:blipFill>
          <p:spPr>
            <a:xfrm>
              <a:off x="0" y="0"/>
              <a:ext cx="2031900" cy="2031900"/>
            </a:xfrm>
            <a:prstGeom prst="rect">
              <a:avLst/>
            </a:prstGeom>
            <a:noFill/>
            <a:ln>
              <a:noFill/>
            </a:ln>
          </p:spPr>
        </p:pic>
        <p:sp>
          <p:nvSpPr>
            <p:cNvPr id="830" name="Shape 830"/>
            <p:cNvSpPr/>
            <p:nvPr/>
          </p:nvSpPr>
          <p:spPr>
            <a:xfrm>
              <a:off x="177800" y="177800"/>
              <a:ext cx="1676400" cy="233700"/>
            </a:xfrm>
            <a:prstGeom prst="rect">
              <a:avLst/>
            </a:prstGeom>
            <a:noFill/>
            <a:ln>
              <a:noFill/>
            </a:ln>
          </p:spPr>
          <p:txBody>
            <a:bodyPr spcFirstLastPara="1" wrap="square" lIns="0" tIns="0" rIns="0" bIns="0" anchor="t" anchorCtr="0">
              <a:noAutofit/>
            </a:bodyPr>
            <a:lstStyle/>
            <a:p>
              <a:pPr marL="0" marR="0" lvl="0" indent="0" algn="l" rtl="0">
                <a:lnSpc>
                  <a:spcPct val="75000"/>
                </a:lnSpc>
                <a:spcBef>
                  <a:spcPts val="0"/>
                </a:spcBef>
                <a:spcAft>
                  <a:spcPts val="0"/>
                </a:spcAft>
                <a:buClr>
                  <a:srgbClr val="FFFFFF"/>
                </a:buClr>
                <a:buFont typeface="Arial"/>
                <a:buNone/>
              </a:pPr>
              <a:r>
                <a:rPr lang="en-US" sz="1800" b="1" i="0" u="none" strike="noStrike" cap="none">
                  <a:solidFill>
                    <a:srgbClr val="FFFFFF"/>
                  </a:solidFill>
                  <a:latin typeface="Arial"/>
                  <a:ea typeface="Arial"/>
                  <a:cs typeface="Arial"/>
                  <a:sym typeface="Arial"/>
                </a:rPr>
                <a:t>INSERT TERM</a:t>
              </a:r>
              <a:endParaRPr/>
            </a:p>
          </p:txBody>
        </p:sp>
        <p:sp>
          <p:nvSpPr>
            <p:cNvPr id="831" name="Shape 831"/>
            <p:cNvSpPr/>
            <p:nvPr/>
          </p:nvSpPr>
          <p:spPr>
            <a:xfrm>
              <a:off x="177800" y="444500"/>
              <a:ext cx="1676400" cy="1415100"/>
            </a:xfrm>
            <a:prstGeom prst="rect">
              <a:avLst/>
            </a:prstGeom>
            <a:noFill/>
            <a:ln>
              <a:noFill/>
            </a:ln>
          </p:spPr>
          <p:txBody>
            <a:bodyPr spcFirstLastPara="1" wrap="square" lIns="0" tIns="0" rIns="0" bIns="0" anchor="t" anchorCtr="0">
              <a:noAutofit/>
            </a:bodyPr>
            <a:lstStyle/>
            <a:p>
              <a:pPr marL="0" marR="0" lvl="0" indent="0" algn="l" rtl="0">
                <a:lnSpc>
                  <a:spcPct val="133333"/>
                </a:lnSpc>
                <a:spcBef>
                  <a:spcPts val="0"/>
                </a:spcBef>
                <a:spcAft>
                  <a:spcPts val="0"/>
                </a:spcAft>
                <a:buClr>
                  <a:srgbClr val="FFFFFF"/>
                </a:buClr>
                <a:buFont typeface="Arial"/>
                <a:buNone/>
              </a:pPr>
              <a:r>
                <a:rPr lang="en-US" sz="1200" b="0" i="0" u="none" strike="noStrike" cap="none">
                  <a:solidFill>
                    <a:srgbClr val="FFFFFF"/>
                  </a:solidFill>
                  <a:latin typeface="Arial"/>
                  <a:ea typeface="Arial"/>
                  <a:cs typeface="Arial"/>
                  <a:sym typeface="Arial"/>
                </a:rPr>
                <a:t>Insert glossary definition here. Lorem ipsum dolor sit amet, consectetur adipiscing elit. Vivamus erat leo, volutpat et ultrices eget, faucibus ut orci.</a:t>
              </a:r>
              <a:endParaRPr/>
            </a:p>
          </p:txBody>
        </p:sp>
      </p:grpSp>
      <p:sp>
        <p:nvSpPr>
          <p:cNvPr id="832" name="Shape 832"/>
          <p:cNvSpPr/>
          <p:nvPr/>
        </p:nvSpPr>
        <p:spPr>
          <a:xfrm>
            <a:off x="8790781" y="4114800"/>
            <a:ext cx="3236100" cy="2031900"/>
          </a:xfrm>
          <a:custGeom>
            <a:avLst/>
            <a:gdLst/>
            <a:ahLst/>
            <a:cxnLst/>
            <a:rect l="0" t="0" r="0" b="0"/>
            <a:pathLst>
              <a:path w="120000" h="120000" extrusionOk="0">
                <a:moveTo>
                  <a:pt x="20633" y="0"/>
                </a:moveTo>
                <a:cubicBezTo>
                  <a:pt x="15433" y="0"/>
                  <a:pt x="11216" y="6716"/>
                  <a:pt x="11216" y="15000"/>
                </a:cubicBezTo>
                <a:lnTo>
                  <a:pt x="11216" y="28966"/>
                </a:lnTo>
                <a:lnTo>
                  <a:pt x="0" y="37572"/>
                </a:lnTo>
                <a:lnTo>
                  <a:pt x="11216" y="46172"/>
                </a:lnTo>
                <a:lnTo>
                  <a:pt x="11216" y="105000"/>
                </a:lnTo>
                <a:cubicBezTo>
                  <a:pt x="11216" y="113283"/>
                  <a:pt x="15433" y="120000"/>
                  <a:pt x="20633" y="120000"/>
                </a:cubicBezTo>
                <a:lnTo>
                  <a:pt x="110583" y="120000"/>
                </a:lnTo>
                <a:cubicBezTo>
                  <a:pt x="115783" y="120000"/>
                  <a:pt x="120000" y="113283"/>
                  <a:pt x="120000" y="105000"/>
                </a:cubicBezTo>
                <a:lnTo>
                  <a:pt x="120000" y="15000"/>
                </a:lnTo>
                <a:cubicBezTo>
                  <a:pt x="120000" y="6716"/>
                  <a:pt x="115783" y="0"/>
                  <a:pt x="110583" y="0"/>
                </a:cubicBezTo>
                <a:lnTo>
                  <a:pt x="20633" y="0"/>
                </a:lnTo>
                <a:close/>
              </a:path>
            </a:pathLst>
          </a:custGeom>
          <a:solidFill>
            <a:srgbClr val="FFDC00"/>
          </a:solidFill>
          <a:ln>
            <a:noFill/>
          </a:ln>
        </p:spPr>
        <p:txBody>
          <a:bodyPr spcFirstLastPara="1" wrap="square" lIns="279400" tIns="279400" rIns="279400" bIns="279400" anchor="t" anchorCtr="0">
            <a:noAutofit/>
          </a:bodyPr>
          <a:lstStyle/>
          <a:p>
            <a:pPr marL="0" marR="0" lvl="0" indent="0" algn="l" rtl="0">
              <a:lnSpc>
                <a:spcPct val="133333"/>
              </a:lnSpc>
              <a:spcBef>
                <a:spcPts val="0"/>
              </a:spcBef>
              <a:spcAft>
                <a:spcPts val="0"/>
              </a:spcAft>
              <a:buClr>
                <a:srgbClr val="000000"/>
              </a:buClr>
              <a:buFont typeface="Arial"/>
              <a:buNone/>
            </a:pPr>
            <a:r>
              <a:rPr lang="en-US" sz="1200" b="0" i="0" u="none" strike="noStrike" cap="none">
                <a:solidFill>
                  <a:srgbClr val="000000"/>
                </a:solidFill>
                <a:latin typeface="Arial"/>
                <a:ea typeface="Arial"/>
                <a:cs typeface="Arial"/>
                <a:sym typeface="Arial"/>
              </a:rPr>
              <a:t>Insert quote here. Vestibulum suscipit augue a erat tristique sollicitudin. Donec sit amet neque arcu. Vestibulum at rhoncus neque. Vivamus eget vulputate purus. Curabitur venenatis, nisi non faucibus fringilla. —John Doe</a:t>
            </a:r>
            <a:endParaRPr/>
          </a:p>
        </p:txBody>
      </p:sp>
    </p:spTree>
  </p:cSld>
  <p:clrMapOvr>
    <a:masterClrMapping/>
  </p:clrMapOvr>
  <p:transition spd="med">
    <p:fade thruBlk="1"/>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Activity">
  <p:cSld name="Activity">
    <p:spTree>
      <p:nvGrpSpPr>
        <p:cNvPr id="1" name="Shape 833"/>
        <p:cNvGrpSpPr/>
        <p:nvPr/>
      </p:nvGrpSpPr>
      <p:grpSpPr>
        <a:xfrm>
          <a:off x="0" y="0"/>
          <a:ext cx="0" cy="0"/>
          <a:chOff x="0" y="0"/>
          <a:chExt cx="0" cy="0"/>
        </a:xfrm>
      </p:grpSpPr>
      <p:cxnSp>
        <p:nvCxnSpPr>
          <p:cNvPr id="834" name="Shape 834"/>
          <p:cNvCxnSpPr/>
          <p:nvPr/>
        </p:nvCxnSpPr>
        <p:spPr>
          <a:xfrm>
            <a:off x="635000" y="635000"/>
            <a:ext cx="11734800" cy="0"/>
          </a:xfrm>
          <a:prstGeom prst="straightConnector1">
            <a:avLst/>
          </a:prstGeom>
          <a:noFill/>
          <a:ln>
            <a:noFill/>
          </a:ln>
        </p:spPr>
      </p:cxnSp>
      <p:cxnSp>
        <p:nvCxnSpPr>
          <p:cNvPr id="835" name="Shape 835"/>
          <p:cNvCxnSpPr/>
          <p:nvPr/>
        </p:nvCxnSpPr>
        <p:spPr>
          <a:xfrm>
            <a:off x="635000" y="1219200"/>
            <a:ext cx="11734800" cy="0"/>
          </a:xfrm>
          <a:prstGeom prst="straightConnector1">
            <a:avLst/>
          </a:prstGeom>
          <a:noFill/>
          <a:ln>
            <a:noFill/>
          </a:ln>
        </p:spPr>
      </p:cxnSp>
      <p:grpSp>
        <p:nvGrpSpPr>
          <p:cNvPr id="836" name="Shape 836"/>
          <p:cNvGrpSpPr/>
          <p:nvPr/>
        </p:nvGrpSpPr>
        <p:grpSpPr>
          <a:xfrm>
            <a:off x="1384299" y="3130550"/>
            <a:ext cx="1269900" cy="1269900"/>
            <a:chOff x="0" y="0"/>
            <a:chExt cx="1269900" cy="1269900"/>
          </a:xfrm>
        </p:grpSpPr>
        <p:pic>
          <p:nvPicPr>
            <p:cNvPr id="837" name="Shape 837"/>
            <p:cNvPicPr preferRelativeResize="0"/>
            <p:nvPr/>
          </p:nvPicPr>
          <p:blipFill rotWithShape="1">
            <a:blip r:embed="rId2">
              <a:alphaModFix/>
            </a:blip>
            <a:srcRect/>
            <a:stretch/>
          </p:blipFill>
          <p:spPr>
            <a:xfrm>
              <a:off x="0" y="0"/>
              <a:ext cx="1269900" cy="1269900"/>
            </a:xfrm>
            <a:prstGeom prst="rect">
              <a:avLst/>
            </a:prstGeom>
            <a:noFill/>
            <a:ln>
              <a:noFill/>
            </a:ln>
          </p:spPr>
        </p:pic>
        <p:sp>
          <p:nvSpPr>
            <p:cNvPr id="838" name="Shape 838"/>
            <p:cNvSpPr/>
            <p:nvPr/>
          </p:nvSpPr>
          <p:spPr>
            <a:xfrm>
              <a:off x="88900" y="543558"/>
              <a:ext cx="1079400" cy="233700"/>
            </a:xfrm>
            <a:prstGeom prst="rect">
              <a:avLst/>
            </a:prstGeom>
            <a:noFill/>
            <a:ln>
              <a:noFill/>
            </a:ln>
          </p:spPr>
          <p:txBody>
            <a:bodyPr spcFirstLastPara="1" wrap="square" lIns="0" tIns="0" rIns="0" bIns="0" anchor="ctr" anchorCtr="0">
              <a:noAutofit/>
            </a:bodyPr>
            <a:lstStyle/>
            <a:p>
              <a:pPr marL="0" marR="0" lvl="0" indent="0" algn="ctr" rtl="0">
                <a:lnSpc>
                  <a:spcPct val="75000"/>
                </a:lnSpc>
                <a:spcBef>
                  <a:spcPts val="0"/>
                </a:spcBef>
                <a:spcAft>
                  <a:spcPts val="0"/>
                </a:spcAft>
                <a:buClr>
                  <a:srgbClr val="FFFFFF"/>
                </a:buClr>
                <a:buFont typeface="Arial"/>
                <a:buNone/>
              </a:pPr>
              <a:r>
                <a:rPr lang="en-US" sz="1800" b="1" i="0" u="none" strike="noStrike" cap="none">
                  <a:solidFill>
                    <a:srgbClr val="FFFFFF"/>
                  </a:solidFill>
                  <a:latin typeface="Arial"/>
                  <a:ea typeface="Arial"/>
                  <a:cs typeface="Arial"/>
                  <a:sym typeface="Arial"/>
                </a:rPr>
                <a:t>EXERCISE</a:t>
              </a:r>
              <a:endParaRPr/>
            </a:p>
          </p:txBody>
        </p:sp>
      </p:grpSp>
      <p:cxnSp>
        <p:nvCxnSpPr>
          <p:cNvPr id="839" name="Shape 839"/>
          <p:cNvCxnSpPr/>
          <p:nvPr/>
        </p:nvCxnSpPr>
        <p:spPr>
          <a:xfrm rot="10800000" flipH="1">
            <a:off x="3911600" y="3243396"/>
            <a:ext cx="3735000" cy="300"/>
          </a:xfrm>
          <a:prstGeom prst="straightConnector1">
            <a:avLst/>
          </a:prstGeom>
          <a:noFill/>
          <a:ln>
            <a:noFill/>
          </a:ln>
        </p:spPr>
      </p:cxnSp>
      <p:cxnSp>
        <p:nvCxnSpPr>
          <p:cNvPr id="840" name="Shape 840"/>
          <p:cNvCxnSpPr/>
          <p:nvPr/>
        </p:nvCxnSpPr>
        <p:spPr>
          <a:xfrm rot="10800000" flipH="1">
            <a:off x="3911600" y="5381313"/>
            <a:ext cx="3735000" cy="300"/>
          </a:xfrm>
          <a:prstGeom prst="straightConnector1">
            <a:avLst/>
          </a:prstGeom>
          <a:noFill/>
          <a:ln>
            <a:noFill/>
          </a:ln>
        </p:spPr>
      </p:cxnSp>
      <p:sp>
        <p:nvSpPr>
          <p:cNvPr id="841" name="Shape 841"/>
          <p:cNvSpPr/>
          <p:nvPr/>
        </p:nvSpPr>
        <p:spPr>
          <a:xfrm>
            <a:off x="3911600" y="2989696"/>
            <a:ext cx="3733800" cy="2541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Arial"/>
              <a:buNone/>
            </a:pPr>
            <a:r>
              <a:rPr lang="en-US" sz="2000" b="1" i="0" u="none" strike="noStrike" cap="none">
                <a:solidFill>
                  <a:srgbClr val="000000"/>
                </a:solidFill>
                <a:latin typeface="Arial"/>
                <a:ea typeface="Arial"/>
                <a:cs typeface="Arial"/>
                <a:sym typeface="Arial"/>
              </a:rPr>
              <a:t>TIMING</a:t>
            </a:r>
            <a:endParaRPr/>
          </a:p>
        </p:txBody>
      </p:sp>
      <p:sp>
        <p:nvSpPr>
          <p:cNvPr id="842" name="Shape 842"/>
          <p:cNvSpPr/>
          <p:nvPr/>
        </p:nvSpPr>
        <p:spPr>
          <a:xfrm>
            <a:off x="3911600" y="5114914"/>
            <a:ext cx="3733800" cy="2541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Arial"/>
              <a:buNone/>
            </a:pPr>
            <a:r>
              <a:rPr lang="en-US" sz="2000" b="1" i="0" u="none" strike="noStrike" cap="none">
                <a:solidFill>
                  <a:srgbClr val="000000"/>
                </a:solidFill>
                <a:latin typeface="Arial"/>
                <a:ea typeface="Arial"/>
                <a:cs typeface="Arial"/>
                <a:sym typeface="Arial"/>
              </a:rPr>
              <a:t>DELIVERABLE</a:t>
            </a:r>
            <a:endParaRPr/>
          </a:p>
        </p:txBody>
      </p:sp>
      <p:cxnSp>
        <p:nvCxnSpPr>
          <p:cNvPr id="843" name="Shape 843"/>
          <p:cNvCxnSpPr/>
          <p:nvPr/>
        </p:nvCxnSpPr>
        <p:spPr>
          <a:xfrm rot="10800000" flipH="1">
            <a:off x="3911600" y="2222999"/>
            <a:ext cx="3735000" cy="300"/>
          </a:xfrm>
          <a:prstGeom prst="straightConnector1">
            <a:avLst/>
          </a:prstGeom>
          <a:noFill/>
          <a:ln>
            <a:noFill/>
          </a:ln>
        </p:spPr>
      </p:cxnSp>
      <p:sp>
        <p:nvSpPr>
          <p:cNvPr id="844" name="Shape 844"/>
          <p:cNvSpPr/>
          <p:nvPr/>
        </p:nvSpPr>
        <p:spPr>
          <a:xfrm>
            <a:off x="3911600" y="1969299"/>
            <a:ext cx="3733800" cy="2541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Arial"/>
              <a:buNone/>
            </a:pPr>
            <a:r>
              <a:rPr lang="en-US" sz="2000" b="1" i="0" u="none" strike="noStrike" cap="none">
                <a:solidFill>
                  <a:srgbClr val="000000"/>
                </a:solidFill>
                <a:latin typeface="Arial"/>
                <a:ea typeface="Arial"/>
                <a:cs typeface="Arial"/>
                <a:sym typeface="Arial"/>
              </a:rPr>
              <a:t>KEY OBJECTIVE(S)</a:t>
            </a:r>
            <a:endParaRPr/>
          </a:p>
        </p:txBody>
      </p:sp>
      <p:cxnSp>
        <p:nvCxnSpPr>
          <p:cNvPr id="845" name="Shape 845"/>
          <p:cNvCxnSpPr/>
          <p:nvPr/>
        </p:nvCxnSpPr>
        <p:spPr>
          <a:xfrm rot="10800000">
            <a:off x="3225800" y="1803736"/>
            <a:ext cx="0" cy="4430400"/>
          </a:xfrm>
          <a:prstGeom prst="straightConnector1">
            <a:avLst/>
          </a:prstGeom>
          <a:noFill/>
          <a:ln w="12700" cap="flat" cmpd="sng">
            <a:solidFill>
              <a:srgbClr val="EAEAEA"/>
            </a:solidFill>
            <a:prstDash val="solid"/>
            <a:miter lim="8000"/>
            <a:headEnd type="none" w="sm" len="sm"/>
            <a:tailEnd type="none" w="sm" len="sm"/>
          </a:ln>
        </p:spPr>
      </p:cxnSp>
    </p:spTree>
  </p:cSld>
  <p:clrMapOvr>
    <a:masterClrMapping/>
  </p:clrMapOvr>
  <p:transition spd="med">
    <p:fade thruBlk="1"/>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Q&amp;A">
  <p:cSld name="Q&amp;A">
    <p:bg>
      <p:bgPr>
        <a:solidFill>
          <a:srgbClr val="FFDB00"/>
        </a:solidFill>
        <a:effectLst/>
      </p:bgPr>
    </p:bg>
    <p:spTree>
      <p:nvGrpSpPr>
        <p:cNvPr id="1" name="Shape 846"/>
        <p:cNvGrpSpPr/>
        <p:nvPr/>
      </p:nvGrpSpPr>
      <p:grpSpPr>
        <a:xfrm>
          <a:off x="0" y="0"/>
          <a:ext cx="0" cy="0"/>
          <a:chOff x="0" y="0"/>
          <a:chExt cx="0" cy="0"/>
        </a:xfrm>
      </p:grpSpPr>
      <p:cxnSp>
        <p:nvCxnSpPr>
          <p:cNvPr id="847" name="Shape 847"/>
          <p:cNvCxnSpPr/>
          <p:nvPr/>
        </p:nvCxnSpPr>
        <p:spPr>
          <a:xfrm>
            <a:off x="635000" y="635000"/>
            <a:ext cx="11734800" cy="0"/>
          </a:xfrm>
          <a:prstGeom prst="straightConnector1">
            <a:avLst/>
          </a:prstGeom>
          <a:noFill/>
          <a:ln w="9525" cap="flat" cmpd="sng">
            <a:solidFill>
              <a:srgbClr val="FFFFFF"/>
            </a:solidFill>
            <a:prstDash val="solid"/>
            <a:miter lim="8000"/>
            <a:headEnd type="none" w="sm" len="sm"/>
            <a:tailEnd type="none" w="sm" len="sm"/>
          </a:ln>
        </p:spPr>
      </p:cxnSp>
      <p:cxnSp>
        <p:nvCxnSpPr>
          <p:cNvPr id="848" name="Shape 848"/>
          <p:cNvCxnSpPr/>
          <p:nvPr/>
        </p:nvCxnSpPr>
        <p:spPr>
          <a:xfrm>
            <a:off x="635000" y="1219200"/>
            <a:ext cx="11734800" cy="0"/>
          </a:xfrm>
          <a:prstGeom prst="straightConnector1">
            <a:avLst/>
          </a:prstGeom>
          <a:noFill/>
          <a:ln w="9525" cap="flat" cmpd="sng">
            <a:solidFill>
              <a:srgbClr val="FFFFFF"/>
            </a:solidFill>
            <a:prstDash val="solid"/>
            <a:miter lim="8000"/>
            <a:headEnd type="none" w="sm" len="sm"/>
            <a:tailEnd type="none" w="sm" len="sm"/>
          </a:ln>
        </p:spPr>
      </p:cxnSp>
      <p:sp>
        <p:nvSpPr>
          <p:cNvPr id="849" name="Shape 849"/>
          <p:cNvSpPr/>
          <p:nvPr/>
        </p:nvSpPr>
        <p:spPr>
          <a:xfrm>
            <a:off x="635000" y="1473200"/>
            <a:ext cx="11734800" cy="1460400"/>
          </a:xfrm>
          <a:prstGeom prst="rect">
            <a:avLst/>
          </a:prstGeom>
          <a:noFill/>
          <a:ln>
            <a:noFill/>
          </a:ln>
        </p:spPr>
        <p:txBody>
          <a:bodyPr spcFirstLastPara="1" wrap="square" lIns="0" tIns="0" rIns="0" bIns="0" anchor="t" anchorCtr="0">
            <a:noAutofit/>
          </a:bodyPr>
          <a:lstStyle/>
          <a:p>
            <a:pPr marL="0" marR="0" lvl="0" indent="0" algn="l" rtl="0">
              <a:lnSpc>
                <a:spcPct val="88333"/>
              </a:lnSpc>
              <a:spcBef>
                <a:spcPts val="0"/>
              </a:spcBef>
              <a:spcAft>
                <a:spcPts val="0"/>
              </a:spcAft>
              <a:buClr>
                <a:srgbClr val="FFFFFF"/>
              </a:buClr>
              <a:buFont typeface="Arial"/>
              <a:buNone/>
            </a:pPr>
            <a:r>
              <a:rPr lang="en-US" sz="12000" b="1" i="0" u="none" strike="noStrike" cap="none">
                <a:solidFill>
                  <a:srgbClr val="FFFFFF"/>
                </a:solidFill>
                <a:latin typeface="Arial"/>
                <a:ea typeface="Arial"/>
                <a:cs typeface="Arial"/>
                <a:sym typeface="Arial"/>
              </a:rPr>
              <a:t>Q&amp;A</a:t>
            </a:r>
            <a:endParaRPr/>
          </a:p>
        </p:txBody>
      </p:sp>
    </p:spTree>
  </p:cSld>
  <p:clrMapOvr>
    <a:masterClrMapping/>
  </p:clrMapOvr>
  <p:transition spd="med">
    <p:fade thruBlk="1"/>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Exit Tickets">
  <p:cSld name="Exit Tickets">
    <p:bg>
      <p:bgPr>
        <a:solidFill>
          <a:srgbClr val="FFAFC0"/>
        </a:solidFill>
        <a:effectLst/>
      </p:bgPr>
    </p:bg>
    <p:spTree>
      <p:nvGrpSpPr>
        <p:cNvPr id="1" name="Shape 850"/>
        <p:cNvGrpSpPr/>
        <p:nvPr/>
      </p:nvGrpSpPr>
      <p:grpSpPr>
        <a:xfrm>
          <a:off x="0" y="0"/>
          <a:ext cx="0" cy="0"/>
          <a:chOff x="0" y="0"/>
          <a:chExt cx="0" cy="0"/>
        </a:xfrm>
      </p:grpSpPr>
      <p:cxnSp>
        <p:nvCxnSpPr>
          <p:cNvPr id="851" name="Shape 851"/>
          <p:cNvCxnSpPr/>
          <p:nvPr/>
        </p:nvCxnSpPr>
        <p:spPr>
          <a:xfrm>
            <a:off x="635000" y="635000"/>
            <a:ext cx="11734800" cy="0"/>
          </a:xfrm>
          <a:prstGeom prst="straightConnector1">
            <a:avLst/>
          </a:prstGeom>
          <a:noFill/>
          <a:ln w="9525" cap="flat" cmpd="sng">
            <a:solidFill>
              <a:srgbClr val="FFFFFF"/>
            </a:solidFill>
            <a:prstDash val="solid"/>
            <a:miter lim="8000"/>
            <a:headEnd type="none" w="sm" len="sm"/>
            <a:tailEnd type="none" w="sm" len="sm"/>
          </a:ln>
        </p:spPr>
      </p:cxnSp>
      <p:cxnSp>
        <p:nvCxnSpPr>
          <p:cNvPr id="852" name="Shape 852"/>
          <p:cNvCxnSpPr/>
          <p:nvPr/>
        </p:nvCxnSpPr>
        <p:spPr>
          <a:xfrm>
            <a:off x="635000" y="1219200"/>
            <a:ext cx="11734800" cy="0"/>
          </a:xfrm>
          <a:prstGeom prst="straightConnector1">
            <a:avLst/>
          </a:prstGeom>
          <a:noFill/>
          <a:ln w="9525" cap="flat" cmpd="sng">
            <a:solidFill>
              <a:srgbClr val="FFFFFF"/>
            </a:solidFill>
            <a:prstDash val="solid"/>
            <a:miter lim="8000"/>
            <a:headEnd type="none" w="sm" len="sm"/>
            <a:tailEnd type="none" w="sm" len="sm"/>
          </a:ln>
        </p:spPr>
      </p:cxnSp>
      <p:sp>
        <p:nvSpPr>
          <p:cNvPr id="853" name="Shape 853"/>
          <p:cNvSpPr/>
          <p:nvPr/>
        </p:nvSpPr>
        <p:spPr>
          <a:xfrm>
            <a:off x="635000" y="1473200"/>
            <a:ext cx="11734800" cy="1460400"/>
          </a:xfrm>
          <a:prstGeom prst="rect">
            <a:avLst/>
          </a:prstGeom>
          <a:noFill/>
          <a:ln>
            <a:noFill/>
          </a:ln>
        </p:spPr>
        <p:txBody>
          <a:bodyPr spcFirstLastPara="1" wrap="square" lIns="0" tIns="0" rIns="0" bIns="0" anchor="t" anchorCtr="0">
            <a:noAutofit/>
          </a:bodyPr>
          <a:lstStyle/>
          <a:p>
            <a:pPr marL="0" marR="0" lvl="0" indent="0" algn="l" rtl="0">
              <a:lnSpc>
                <a:spcPct val="88333"/>
              </a:lnSpc>
              <a:spcBef>
                <a:spcPts val="0"/>
              </a:spcBef>
              <a:spcAft>
                <a:spcPts val="0"/>
              </a:spcAft>
              <a:buClr>
                <a:srgbClr val="FFFFFF"/>
              </a:buClr>
              <a:buFont typeface="Arial"/>
              <a:buNone/>
            </a:pPr>
            <a:r>
              <a:rPr lang="en-US" sz="12000" b="1" i="0" u="none" strike="noStrike" cap="none">
                <a:solidFill>
                  <a:srgbClr val="FFFFFF"/>
                </a:solidFill>
                <a:latin typeface="Arial"/>
                <a:ea typeface="Arial"/>
                <a:cs typeface="Arial"/>
                <a:sym typeface="Arial"/>
              </a:rPr>
              <a:t>EXIT TICKETS</a:t>
            </a:r>
            <a:endParaRPr/>
          </a:p>
        </p:txBody>
      </p:sp>
    </p:spTree>
  </p:cSld>
  <p:clrMapOvr>
    <a:masterClrMapping/>
  </p:clrMapOvr>
  <p:transition spd="med">
    <p:fade thruBlk="1"/>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854"/>
        <p:cNvGrpSpPr/>
        <p:nvPr/>
      </p:nvGrpSpPr>
      <p:grpSpPr>
        <a:xfrm>
          <a:off x="0" y="0"/>
          <a:ext cx="0" cy="0"/>
          <a:chOff x="0" y="0"/>
          <a:chExt cx="0" cy="0"/>
        </a:xfrm>
      </p:grpSpPr>
    </p:spTree>
  </p:cSld>
  <p:clrMapOvr>
    <a:masterClrMapping/>
  </p:clrMapOvr>
  <p:transition spd="med">
    <p:fade thruBlk="1"/>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ontent: Smart Phones">
  <p:cSld name="Content: Smart Phones">
    <p:spTree>
      <p:nvGrpSpPr>
        <p:cNvPr id="1" name="Shape 59"/>
        <p:cNvGrpSpPr/>
        <p:nvPr/>
      </p:nvGrpSpPr>
      <p:grpSpPr>
        <a:xfrm>
          <a:off x="0" y="0"/>
          <a:ext cx="0" cy="0"/>
          <a:chOff x="0" y="0"/>
          <a:chExt cx="0" cy="0"/>
        </a:xfrm>
      </p:grpSpPr>
      <p:pic>
        <p:nvPicPr>
          <p:cNvPr id="60" name="Shape 60"/>
          <p:cNvPicPr preferRelativeResize="0"/>
          <p:nvPr/>
        </p:nvPicPr>
        <p:blipFill rotWithShape="1">
          <a:blip r:embed="rId2">
            <a:alphaModFix/>
          </a:blip>
          <a:srcRect/>
          <a:stretch/>
        </p:blipFill>
        <p:spPr>
          <a:xfrm>
            <a:off x="1016000" y="1313655"/>
            <a:ext cx="4043866" cy="6057900"/>
          </a:xfrm>
          <a:prstGeom prst="rect">
            <a:avLst/>
          </a:prstGeom>
          <a:noFill/>
          <a:ln>
            <a:noFill/>
          </a:ln>
        </p:spPr>
      </p:pic>
      <p:pic>
        <p:nvPicPr>
          <p:cNvPr id="61" name="Shape 61"/>
          <p:cNvPicPr preferRelativeResize="0"/>
          <p:nvPr/>
        </p:nvPicPr>
        <p:blipFill rotWithShape="1">
          <a:blip r:embed="rId3">
            <a:alphaModFix/>
          </a:blip>
          <a:srcRect/>
          <a:stretch/>
        </p:blipFill>
        <p:spPr>
          <a:xfrm>
            <a:off x="4673600" y="1371600"/>
            <a:ext cx="3695699" cy="5514677"/>
          </a:xfrm>
          <a:prstGeom prst="rect">
            <a:avLst/>
          </a:prstGeom>
          <a:noFill/>
          <a:ln>
            <a:noFill/>
          </a:ln>
        </p:spPr>
      </p:pic>
      <p:pic>
        <p:nvPicPr>
          <p:cNvPr id="62" name="Shape 62"/>
          <p:cNvPicPr preferRelativeResize="0"/>
          <p:nvPr/>
        </p:nvPicPr>
        <p:blipFill rotWithShape="1">
          <a:blip r:embed="rId4">
            <a:alphaModFix/>
          </a:blip>
          <a:srcRect/>
          <a:stretch/>
        </p:blipFill>
        <p:spPr>
          <a:xfrm>
            <a:off x="8509000" y="1358900"/>
            <a:ext cx="2984500" cy="5459451"/>
          </a:xfrm>
          <a:prstGeom prst="rect">
            <a:avLst/>
          </a:prstGeom>
          <a:noFill/>
          <a:ln>
            <a:noFill/>
          </a:ln>
        </p:spPr>
      </p:pic>
      <p:cxnSp>
        <p:nvCxnSpPr>
          <p:cNvPr id="63" name="Shape 63"/>
          <p:cNvCxnSpPr/>
          <p:nvPr/>
        </p:nvCxnSpPr>
        <p:spPr>
          <a:xfrm>
            <a:off x="635000" y="635000"/>
            <a:ext cx="11734800" cy="11"/>
          </a:xfrm>
          <a:prstGeom prst="straightConnector1">
            <a:avLst/>
          </a:prstGeom>
          <a:noFill/>
          <a:ln>
            <a:noFill/>
          </a:ln>
        </p:spPr>
      </p:cxnSp>
      <p:cxnSp>
        <p:nvCxnSpPr>
          <p:cNvPr id="64" name="Shape 64"/>
          <p:cNvCxnSpPr/>
          <p:nvPr/>
        </p:nvCxnSpPr>
        <p:spPr>
          <a:xfrm>
            <a:off x="635000" y="1219200"/>
            <a:ext cx="11734800" cy="11"/>
          </a:xfrm>
          <a:prstGeom prst="straightConnector1">
            <a:avLst/>
          </a:prstGeom>
          <a:noFill/>
          <a:ln>
            <a:noFill/>
          </a:ln>
        </p:spPr>
      </p:cxnSp>
      <p:sp>
        <p:nvSpPr>
          <p:cNvPr id="65" name="Shape 65"/>
          <p:cNvSpPr/>
          <p:nvPr/>
        </p:nvSpPr>
        <p:spPr>
          <a:xfrm>
            <a:off x="5651500" y="3835400"/>
            <a:ext cx="1707947" cy="254000"/>
          </a:xfrm>
          <a:prstGeom prst="rect">
            <a:avLst/>
          </a:prstGeom>
          <a:noFill/>
          <a:ln>
            <a:noFill/>
          </a:ln>
        </p:spPr>
        <p:txBody>
          <a:bodyPr spcFirstLastPara="1" wrap="square" lIns="38100" tIns="38100" rIns="38100" bIns="38100" anchor="t" anchorCtr="0">
            <a:noAutofit/>
          </a:bodyPr>
          <a:lstStyle/>
          <a:p>
            <a:pPr marL="0" marR="0" lvl="0" indent="0" algn="l" rtl="0">
              <a:lnSpc>
                <a:spcPct val="100000"/>
              </a:lnSpc>
              <a:spcBef>
                <a:spcPts val="0"/>
              </a:spcBef>
              <a:spcAft>
                <a:spcPts val="0"/>
              </a:spcAft>
              <a:buClr>
                <a:srgbClr val="000000"/>
              </a:buClr>
              <a:buFont typeface="Arial"/>
              <a:buNone/>
            </a:pPr>
            <a:r>
              <a:rPr lang="en-US" sz="1400" b="0" i="0" u="none" strike="noStrike" cap="none">
                <a:solidFill>
                  <a:srgbClr val="000000"/>
                </a:solidFill>
                <a:latin typeface="Arial"/>
                <a:ea typeface="Arial"/>
                <a:cs typeface="Arial"/>
                <a:sym typeface="Arial"/>
              </a:rPr>
              <a:t>Drag an object here</a:t>
            </a:r>
            <a:endParaRPr/>
          </a:p>
        </p:txBody>
      </p:sp>
      <p:sp>
        <p:nvSpPr>
          <p:cNvPr id="66" name="Shape 66"/>
          <p:cNvSpPr/>
          <p:nvPr/>
        </p:nvSpPr>
        <p:spPr>
          <a:xfrm>
            <a:off x="9182100" y="3835400"/>
            <a:ext cx="1707947" cy="254000"/>
          </a:xfrm>
          <a:prstGeom prst="rect">
            <a:avLst/>
          </a:prstGeom>
          <a:noFill/>
          <a:ln>
            <a:noFill/>
          </a:ln>
        </p:spPr>
        <p:txBody>
          <a:bodyPr spcFirstLastPara="1" wrap="square" lIns="38100" tIns="38100" rIns="38100" bIns="38100" anchor="t" anchorCtr="0">
            <a:noAutofit/>
          </a:bodyPr>
          <a:lstStyle/>
          <a:p>
            <a:pPr marL="0" marR="0" lvl="0" indent="0" algn="l" rtl="0">
              <a:lnSpc>
                <a:spcPct val="100000"/>
              </a:lnSpc>
              <a:spcBef>
                <a:spcPts val="0"/>
              </a:spcBef>
              <a:spcAft>
                <a:spcPts val="0"/>
              </a:spcAft>
              <a:buClr>
                <a:srgbClr val="000000"/>
              </a:buClr>
              <a:buFont typeface="Arial"/>
              <a:buNone/>
            </a:pPr>
            <a:r>
              <a:rPr lang="en-US" sz="1400" b="0" i="0" u="none" strike="noStrike" cap="none">
                <a:solidFill>
                  <a:srgbClr val="000000"/>
                </a:solidFill>
                <a:latin typeface="Arial"/>
                <a:ea typeface="Arial"/>
                <a:cs typeface="Arial"/>
                <a:sym typeface="Arial"/>
              </a:rPr>
              <a:t>Drag an object here</a:t>
            </a:r>
            <a:endParaRPr/>
          </a:p>
        </p:txBody>
      </p:sp>
      <p:sp>
        <p:nvSpPr>
          <p:cNvPr id="67" name="Shape 67"/>
          <p:cNvSpPr txBox="1">
            <a:spLocks noGrp="1"/>
          </p:cNvSpPr>
          <p:nvPr>
            <p:ph type="body" idx="1"/>
          </p:nvPr>
        </p:nvSpPr>
        <p:spPr>
          <a:xfrm>
            <a:off x="1841500" y="1981200"/>
            <a:ext cx="2311400" cy="3962399"/>
          </a:xfrm>
          <a:prstGeom prst="rect">
            <a:avLst/>
          </a:prstGeom>
          <a:noFill/>
          <a:ln>
            <a:noFill/>
          </a:ln>
        </p:spPr>
        <p:txBody>
          <a:bodyPr spcFirstLastPara="1" wrap="square" lIns="91425" tIns="91425" rIns="91425" bIns="91425" anchor="ctr" anchorCtr="0"/>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914400" marR="0" lvl="1"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Activity copy">
  <p:cSld name="Activity copy">
    <p:spTree>
      <p:nvGrpSpPr>
        <p:cNvPr id="1" name="Shape 855"/>
        <p:cNvGrpSpPr/>
        <p:nvPr/>
      </p:nvGrpSpPr>
      <p:grpSpPr>
        <a:xfrm>
          <a:off x="0" y="0"/>
          <a:ext cx="0" cy="0"/>
          <a:chOff x="0" y="0"/>
          <a:chExt cx="0" cy="0"/>
        </a:xfrm>
      </p:grpSpPr>
      <p:cxnSp>
        <p:nvCxnSpPr>
          <p:cNvPr id="856" name="Shape 856"/>
          <p:cNvCxnSpPr/>
          <p:nvPr/>
        </p:nvCxnSpPr>
        <p:spPr>
          <a:xfrm>
            <a:off x="635000" y="635000"/>
            <a:ext cx="11734800" cy="0"/>
          </a:xfrm>
          <a:prstGeom prst="straightConnector1">
            <a:avLst/>
          </a:prstGeom>
          <a:noFill/>
          <a:ln>
            <a:noFill/>
          </a:ln>
        </p:spPr>
      </p:cxnSp>
      <p:cxnSp>
        <p:nvCxnSpPr>
          <p:cNvPr id="857" name="Shape 857"/>
          <p:cNvCxnSpPr/>
          <p:nvPr/>
        </p:nvCxnSpPr>
        <p:spPr>
          <a:xfrm>
            <a:off x="635000" y="1219200"/>
            <a:ext cx="11734800" cy="0"/>
          </a:xfrm>
          <a:prstGeom prst="straightConnector1">
            <a:avLst/>
          </a:prstGeom>
          <a:noFill/>
          <a:ln>
            <a:noFill/>
          </a:ln>
        </p:spPr>
      </p:cxnSp>
      <p:grpSp>
        <p:nvGrpSpPr>
          <p:cNvPr id="858" name="Shape 858"/>
          <p:cNvGrpSpPr/>
          <p:nvPr/>
        </p:nvGrpSpPr>
        <p:grpSpPr>
          <a:xfrm>
            <a:off x="1384299" y="3130550"/>
            <a:ext cx="1269900" cy="1269900"/>
            <a:chOff x="0" y="0"/>
            <a:chExt cx="1269900" cy="1269900"/>
          </a:xfrm>
        </p:grpSpPr>
        <p:pic>
          <p:nvPicPr>
            <p:cNvPr id="859" name="Shape 859"/>
            <p:cNvPicPr preferRelativeResize="0"/>
            <p:nvPr/>
          </p:nvPicPr>
          <p:blipFill rotWithShape="1">
            <a:blip r:embed="rId2">
              <a:alphaModFix/>
            </a:blip>
            <a:srcRect/>
            <a:stretch/>
          </p:blipFill>
          <p:spPr>
            <a:xfrm>
              <a:off x="0" y="0"/>
              <a:ext cx="1269900" cy="1269900"/>
            </a:xfrm>
            <a:prstGeom prst="rect">
              <a:avLst/>
            </a:prstGeom>
            <a:noFill/>
            <a:ln>
              <a:noFill/>
            </a:ln>
          </p:spPr>
        </p:pic>
        <p:sp>
          <p:nvSpPr>
            <p:cNvPr id="860" name="Shape 860"/>
            <p:cNvSpPr/>
            <p:nvPr/>
          </p:nvSpPr>
          <p:spPr>
            <a:xfrm>
              <a:off x="88900" y="543558"/>
              <a:ext cx="1079400" cy="233700"/>
            </a:xfrm>
            <a:prstGeom prst="rect">
              <a:avLst/>
            </a:prstGeom>
            <a:noFill/>
            <a:ln>
              <a:noFill/>
            </a:ln>
          </p:spPr>
          <p:txBody>
            <a:bodyPr spcFirstLastPara="1" wrap="square" lIns="0" tIns="0" rIns="0" bIns="0" anchor="ctr" anchorCtr="0">
              <a:noAutofit/>
            </a:bodyPr>
            <a:lstStyle/>
            <a:p>
              <a:pPr marL="0" marR="0" lvl="0" indent="0" algn="ctr" rtl="0">
                <a:lnSpc>
                  <a:spcPct val="75000"/>
                </a:lnSpc>
                <a:spcBef>
                  <a:spcPts val="0"/>
                </a:spcBef>
                <a:spcAft>
                  <a:spcPts val="0"/>
                </a:spcAft>
                <a:buClr>
                  <a:srgbClr val="FFFFFF"/>
                </a:buClr>
                <a:buFont typeface="Arial"/>
                <a:buNone/>
              </a:pPr>
              <a:r>
                <a:rPr lang="en-US" sz="1800" b="1" i="0" u="none" strike="noStrike" cap="none">
                  <a:solidFill>
                    <a:srgbClr val="FFFFFF"/>
                  </a:solidFill>
                  <a:latin typeface="Arial"/>
                  <a:ea typeface="Arial"/>
                  <a:cs typeface="Arial"/>
                  <a:sym typeface="Arial"/>
                </a:rPr>
                <a:t>EXERCISE</a:t>
              </a:r>
              <a:endParaRPr/>
            </a:p>
          </p:txBody>
        </p:sp>
      </p:grpSp>
      <p:cxnSp>
        <p:nvCxnSpPr>
          <p:cNvPr id="861" name="Shape 861"/>
          <p:cNvCxnSpPr/>
          <p:nvPr/>
        </p:nvCxnSpPr>
        <p:spPr>
          <a:xfrm rot="10800000">
            <a:off x="3225800" y="1803736"/>
            <a:ext cx="0" cy="4430400"/>
          </a:xfrm>
          <a:prstGeom prst="straightConnector1">
            <a:avLst/>
          </a:prstGeom>
          <a:noFill/>
          <a:ln w="12700" cap="flat" cmpd="sng">
            <a:solidFill>
              <a:srgbClr val="EAEAEA"/>
            </a:solidFill>
            <a:prstDash val="solid"/>
            <a:miter lim="8000"/>
            <a:headEnd type="none" w="sm" len="sm"/>
            <a:tailEnd type="none" w="sm" len="sm"/>
          </a:ln>
        </p:spPr>
      </p:cxnSp>
    </p:spTree>
  </p:cSld>
  <p:clrMapOvr>
    <a:masterClrMapping/>
  </p:clrMapOvr>
  <p:transition spd="med">
    <p:fade thruBlk="1"/>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Case Study">
  <p:cSld name="Case Study 2">
    <p:spTree>
      <p:nvGrpSpPr>
        <p:cNvPr id="1" name="Shape 862"/>
        <p:cNvGrpSpPr/>
        <p:nvPr/>
      </p:nvGrpSpPr>
      <p:grpSpPr>
        <a:xfrm>
          <a:off x="0" y="0"/>
          <a:ext cx="0" cy="0"/>
          <a:chOff x="0" y="0"/>
          <a:chExt cx="0" cy="0"/>
        </a:xfrm>
      </p:grpSpPr>
      <p:cxnSp>
        <p:nvCxnSpPr>
          <p:cNvPr id="863" name="Shape 863"/>
          <p:cNvCxnSpPr/>
          <p:nvPr/>
        </p:nvCxnSpPr>
        <p:spPr>
          <a:xfrm>
            <a:off x="635000" y="635000"/>
            <a:ext cx="11734800" cy="0"/>
          </a:xfrm>
          <a:prstGeom prst="straightConnector1">
            <a:avLst/>
          </a:prstGeom>
          <a:noFill/>
          <a:ln>
            <a:noFill/>
          </a:ln>
        </p:spPr>
      </p:cxnSp>
      <p:cxnSp>
        <p:nvCxnSpPr>
          <p:cNvPr id="864" name="Shape 864"/>
          <p:cNvCxnSpPr/>
          <p:nvPr/>
        </p:nvCxnSpPr>
        <p:spPr>
          <a:xfrm>
            <a:off x="635000" y="1219200"/>
            <a:ext cx="11734800" cy="0"/>
          </a:xfrm>
          <a:prstGeom prst="straightConnector1">
            <a:avLst/>
          </a:prstGeom>
          <a:noFill/>
          <a:ln>
            <a:noFill/>
          </a:ln>
        </p:spPr>
      </p:cxnSp>
      <p:cxnSp>
        <p:nvCxnSpPr>
          <p:cNvPr id="865" name="Shape 865"/>
          <p:cNvCxnSpPr/>
          <p:nvPr/>
        </p:nvCxnSpPr>
        <p:spPr>
          <a:xfrm rot="10800000" flipH="1">
            <a:off x="8623300" y="2780999"/>
            <a:ext cx="3735000" cy="300"/>
          </a:xfrm>
          <a:prstGeom prst="straightConnector1">
            <a:avLst/>
          </a:prstGeom>
          <a:noFill/>
          <a:ln>
            <a:noFill/>
          </a:ln>
        </p:spPr>
      </p:cxnSp>
      <p:cxnSp>
        <p:nvCxnSpPr>
          <p:cNvPr id="866" name="Shape 866"/>
          <p:cNvCxnSpPr/>
          <p:nvPr/>
        </p:nvCxnSpPr>
        <p:spPr>
          <a:xfrm rot="10800000" flipH="1">
            <a:off x="635000" y="2780999"/>
            <a:ext cx="7742700" cy="300"/>
          </a:xfrm>
          <a:prstGeom prst="straightConnector1">
            <a:avLst/>
          </a:prstGeom>
          <a:noFill/>
          <a:ln>
            <a:noFill/>
          </a:ln>
        </p:spPr>
      </p:cxnSp>
      <p:sp>
        <p:nvSpPr>
          <p:cNvPr id="867" name="Shape 867"/>
          <p:cNvSpPr/>
          <p:nvPr/>
        </p:nvSpPr>
        <p:spPr>
          <a:xfrm>
            <a:off x="635000" y="2387600"/>
            <a:ext cx="3733800" cy="2541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Arial"/>
              <a:buNone/>
            </a:pPr>
            <a:r>
              <a:rPr lang="en-US" sz="2000" b="1" i="0" u="none" strike="noStrike" cap="none">
                <a:solidFill>
                  <a:srgbClr val="000000"/>
                </a:solidFill>
                <a:latin typeface="Arial"/>
                <a:ea typeface="Arial"/>
                <a:cs typeface="Arial"/>
                <a:sym typeface="Arial"/>
              </a:rPr>
              <a:t>SUMMARY</a:t>
            </a:r>
            <a:endParaRPr/>
          </a:p>
        </p:txBody>
      </p:sp>
      <p:sp>
        <p:nvSpPr>
          <p:cNvPr id="868" name="Shape 868"/>
          <p:cNvSpPr/>
          <p:nvPr/>
        </p:nvSpPr>
        <p:spPr>
          <a:xfrm>
            <a:off x="8636000" y="2387600"/>
            <a:ext cx="3733800" cy="2541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Arial"/>
              <a:buNone/>
            </a:pPr>
            <a:r>
              <a:rPr lang="en-US" sz="2000" b="1" i="0" u="none" strike="noStrike" cap="none">
                <a:solidFill>
                  <a:srgbClr val="000000"/>
                </a:solidFill>
                <a:latin typeface="Arial"/>
                <a:ea typeface="Arial"/>
                <a:cs typeface="Arial"/>
                <a:sym typeface="Arial"/>
              </a:rPr>
              <a:t>KEY CHALLENGE / QUESTION</a:t>
            </a:r>
            <a:endParaRPr/>
          </a:p>
        </p:txBody>
      </p:sp>
      <p:sp>
        <p:nvSpPr>
          <p:cNvPr id="869" name="Shape 869"/>
          <p:cNvSpPr txBox="1">
            <a:spLocks noGrp="1"/>
          </p:cNvSpPr>
          <p:nvPr>
            <p:ph type="sldNum" idx="12"/>
          </p:nvPr>
        </p:nvSpPr>
        <p:spPr>
          <a:xfrm>
            <a:off x="12014200" y="739139"/>
            <a:ext cx="345900" cy="4266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pPr marL="0" lvl="0" indent="0">
              <a:spcBef>
                <a:spcPts val="0"/>
              </a:spcBef>
              <a:spcAft>
                <a:spcPts val="0"/>
              </a:spcAft>
              <a:buNone/>
            </a:pPr>
            <a:endParaRPr/>
          </a:p>
          <a:p>
            <a:pPr marL="0" lvl="1" indent="228600">
              <a:spcBef>
                <a:spcPts val="0"/>
              </a:spcBef>
              <a:spcAft>
                <a:spcPts val="0"/>
              </a:spcAft>
              <a:buNone/>
            </a:pPr>
            <a:endParaRPr/>
          </a:p>
          <a:p>
            <a:pPr marL="0" lvl="2" indent="457200">
              <a:spcBef>
                <a:spcPts val="0"/>
              </a:spcBef>
              <a:spcAft>
                <a:spcPts val="0"/>
              </a:spcAft>
              <a:buNone/>
            </a:pPr>
            <a:endParaRPr/>
          </a:p>
          <a:p>
            <a:pPr marL="0" lvl="3" indent="685800">
              <a:spcBef>
                <a:spcPts val="0"/>
              </a:spcBef>
              <a:spcAft>
                <a:spcPts val="0"/>
              </a:spcAft>
              <a:buNone/>
            </a:pPr>
            <a:endParaRPr/>
          </a:p>
          <a:p>
            <a:pPr marL="0" lvl="4" indent="914400">
              <a:spcBef>
                <a:spcPts val="0"/>
              </a:spcBef>
              <a:spcAft>
                <a:spcPts val="0"/>
              </a:spcAft>
              <a:buNone/>
            </a:pPr>
            <a:endParaRPr/>
          </a:p>
          <a:p>
            <a:pPr marL="0" lvl="5" indent="1143000">
              <a:spcBef>
                <a:spcPts val="0"/>
              </a:spcBef>
              <a:spcAft>
                <a:spcPts val="0"/>
              </a:spcAft>
              <a:buNone/>
            </a:pPr>
            <a:endParaRPr/>
          </a:p>
          <a:p>
            <a:pPr marL="0" lvl="6" indent="1371600">
              <a:spcBef>
                <a:spcPts val="0"/>
              </a:spcBef>
              <a:spcAft>
                <a:spcPts val="0"/>
              </a:spcAft>
              <a:buNone/>
            </a:pPr>
            <a:endParaRPr/>
          </a:p>
          <a:p>
            <a:pPr marL="0" lvl="7" indent="1600200">
              <a:spcBef>
                <a:spcPts val="0"/>
              </a:spcBef>
              <a:spcAft>
                <a:spcPts val="0"/>
              </a:spcAft>
              <a:buNone/>
            </a:pPr>
            <a:endParaRPr/>
          </a:p>
          <a:p>
            <a:pPr marL="0" lvl="8" indent="1828800">
              <a:spcBef>
                <a:spcPts val="0"/>
              </a:spcBef>
              <a:spcAft>
                <a:spcPts val="0"/>
              </a:spcAft>
              <a:buNone/>
            </a:pPr>
            <a:endParaRPr/>
          </a:p>
        </p:txBody>
      </p:sp>
    </p:spTree>
  </p:cSld>
  <p:clrMapOvr>
    <a:masterClrMapping/>
  </p:clrMapOvr>
  <p:transition spd="med">
    <p:fade thruBlk="1"/>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Content: Full Page Image">
  <p:cSld name="Content: Full Page Image 2">
    <p:spTree>
      <p:nvGrpSpPr>
        <p:cNvPr id="1" name="Shape 870"/>
        <p:cNvGrpSpPr/>
        <p:nvPr/>
      </p:nvGrpSpPr>
      <p:grpSpPr>
        <a:xfrm>
          <a:off x="0" y="0"/>
          <a:ext cx="0" cy="0"/>
          <a:chOff x="0" y="0"/>
          <a:chExt cx="0" cy="0"/>
        </a:xfrm>
      </p:grpSpPr>
      <p:sp>
        <p:nvSpPr>
          <p:cNvPr id="871" name="Shape 871"/>
          <p:cNvSpPr txBox="1">
            <a:spLocks noGrp="1"/>
          </p:cNvSpPr>
          <p:nvPr>
            <p:ph type="body" idx="1"/>
          </p:nvPr>
        </p:nvSpPr>
        <p:spPr>
          <a:xfrm>
            <a:off x="317500" y="317500"/>
            <a:ext cx="12369900" cy="6667500"/>
          </a:xfrm>
          <a:prstGeom prst="rect">
            <a:avLst/>
          </a:prstGeom>
          <a:noFill/>
          <a:ln>
            <a:noFill/>
          </a:ln>
        </p:spPr>
        <p:txBody>
          <a:bodyPr spcFirstLastPara="1" wrap="square" lIns="91425" tIns="91425" rIns="91425" bIns="91425" anchor="ctr" anchorCtr="0"/>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914400" marR="0" lvl="1"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72" name="Shape 872"/>
          <p:cNvSpPr txBox="1">
            <a:spLocks noGrp="1"/>
          </p:cNvSpPr>
          <p:nvPr>
            <p:ph type="title"/>
          </p:nvPr>
        </p:nvSpPr>
        <p:spPr>
          <a:xfrm>
            <a:off x="635000" y="1473200"/>
            <a:ext cx="11734800" cy="1498500"/>
          </a:xfrm>
          <a:prstGeom prst="rect">
            <a:avLst/>
          </a:prstGeom>
          <a:noFill/>
          <a:ln>
            <a:noFill/>
          </a:ln>
        </p:spPr>
        <p:txBody>
          <a:bodyPr spcFirstLastPara="1" wrap="square" lIns="91425" tIns="91425" rIns="91425" bIns="91425" anchor="t" anchorCtr="0"/>
          <a:lstStyle>
            <a:lvl1pPr marL="0" marR="0" lvl="0" indent="0" algn="l" rtl="0">
              <a:lnSpc>
                <a:spcPct val="92592"/>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228600" algn="l" rtl="0">
              <a:lnSpc>
                <a:spcPct val="92592"/>
              </a:lnSpc>
              <a:spcBef>
                <a:spcPts val="0"/>
              </a:spcBef>
              <a:spcAft>
                <a:spcPts val="0"/>
              </a:spcAft>
              <a:buSzPts val="1400"/>
              <a:buNone/>
              <a:defRPr sz="1800"/>
            </a:lvl2pPr>
            <a:lvl3pPr marL="0" marR="0" lvl="2" indent="457200" algn="l" rtl="0">
              <a:lnSpc>
                <a:spcPct val="92592"/>
              </a:lnSpc>
              <a:spcBef>
                <a:spcPts val="0"/>
              </a:spcBef>
              <a:spcAft>
                <a:spcPts val="0"/>
              </a:spcAft>
              <a:buSzPts val="1400"/>
              <a:buNone/>
              <a:defRPr sz="1800"/>
            </a:lvl3pPr>
            <a:lvl4pPr marL="0" marR="0" lvl="3" indent="685800" algn="l" rtl="0">
              <a:lnSpc>
                <a:spcPct val="92592"/>
              </a:lnSpc>
              <a:spcBef>
                <a:spcPts val="0"/>
              </a:spcBef>
              <a:spcAft>
                <a:spcPts val="0"/>
              </a:spcAft>
              <a:buSzPts val="1400"/>
              <a:buNone/>
              <a:defRPr sz="1800"/>
            </a:lvl4pPr>
            <a:lvl5pPr marL="0" marR="0" lvl="4" indent="914400" algn="l" rtl="0">
              <a:lnSpc>
                <a:spcPct val="92592"/>
              </a:lnSpc>
              <a:spcBef>
                <a:spcPts val="0"/>
              </a:spcBef>
              <a:spcAft>
                <a:spcPts val="0"/>
              </a:spcAft>
              <a:buSzPts val="1400"/>
              <a:buNone/>
              <a:defRPr sz="1800"/>
            </a:lvl5pPr>
            <a:lvl6pPr marL="0" marR="0" lvl="5" indent="1143000" algn="l" rtl="0">
              <a:lnSpc>
                <a:spcPct val="92592"/>
              </a:lnSpc>
              <a:spcBef>
                <a:spcPts val="0"/>
              </a:spcBef>
              <a:spcAft>
                <a:spcPts val="0"/>
              </a:spcAft>
              <a:buSzPts val="1400"/>
              <a:buNone/>
              <a:defRPr sz="1800"/>
            </a:lvl6pPr>
            <a:lvl7pPr marL="0" marR="0" lvl="6" indent="1371600" algn="l" rtl="0">
              <a:lnSpc>
                <a:spcPct val="92592"/>
              </a:lnSpc>
              <a:spcBef>
                <a:spcPts val="0"/>
              </a:spcBef>
              <a:spcAft>
                <a:spcPts val="0"/>
              </a:spcAft>
              <a:buSzPts val="1400"/>
              <a:buNone/>
              <a:defRPr sz="1800"/>
            </a:lvl7pPr>
            <a:lvl8pPr marL="0" marR="0" lvl="7" indent="1600200" algn="l" rtl="0">
              <a:lnSpc>
                <a:spcPct val="92592"/>
              </a:lnSpc>
              <a:spcBef>
                <a:spcPts val="0"/>
              </a:spcBef>
              <a:spcAft>
                <a:spcPts val="0"/>
              </a:spcAft>
              <a:buSzPts val="1400"/>
              <a:buNone/>
              <a:defRPr sz="1800"/>
            </a:lvl8pPr>
            <a:lvl9pPr marL="0" marR="0" lvl="8" indent="1828800" algn="l" rtl="0">
              <a:lnSpc>
                <a:spcPct val="92592"/>
              </a:lnSpc>
              <a:spcBef>
                <a:spcPts val="0"/>
              </a:spcBef>
              <a:spcAft>
                <a:spcPts val="0"/>
              </a:spcAft>
              <a:buSzPts val="1400"/>
              <a:buNone/>
              <a:defRPr sz="1800"/>
            </a:lvl9pPr>
          </a:lstStyle>
          <a:p>
            <a:endParaRPr/>
          </a:p>
        </p:txBody>
      </p:sp>
      <p:sp>
        <p:nvSpPr>
          <p:cNvPr id="873" name="Shape 873"/>
          <p:cNvSpPr txBox="1">
            <a:spLocks noGrp="1"/>
          </p:cNvSpPr>
          <p:nvPr>
            <p:ph type="sldNum" idx="12"/>
          </p:nvPr>
        </p:nvSpPr>
        <p:spPr>
          <a:xfrm>
            <a:off x="12014200" y="739139"/>
            <a:ext cx="362100" cy="4266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pPr marL="0" lvl="0" indent="0">
              <a:spcBef>
                <a:spcPts val="0"/>
              </a:spcBef>
              <a:spcAft>
                <a:spcPts val="0"/>
              </a:spcAft>
              <a:buNone/>
            </a:pPr>
            <a:endParaRPr/>
          </a:p>
          <a:p>
            <a:pPr marL="0" lvl="1" indent="228600">
              <a:spcBef>
                <a:spcPts val="0"/>
              </a:spcBef>
              <a:spcAft>
                <a:spcPts val="0"/>
              </a:spcAft>
              <a:buNone/>
            </a:pPr>
            <a:endParaRPr/>
          </a:p>
          <a:p>
            <a:pPr marL="0" lvl="2" indent="457200">
              <a:spcBef>
                <a:spcPts val="0"/>
              </a:spcBef>
              <a:spcAft>
                <a:spcPts val="0"/>
              </a:spcAft>
              <a:buNone/>
            </a:pPr>
            <a:endParaRPr/>
          </a:p>
          <a:p>
            <a:pPr marL="0" lvl="3" indent="685800">
              <a:spcBef>
                <a:spcPts val="0"/>
              </a:spcBef>
              <a:spcAft>
                <a:spcPts val="0"/>
              </a:spcAft>
              <a:buNone/>
            </a:pPr>
            <a:endParaRPr/>
          </a:p>
          <a:p>
            <a:pPr marL="0" lvl="4" indent="914400">
              <a:spcBef>
                <a:spcPts val="0"/>
              </a:spcBef>
              <a:spcAft>
                <a:spcPts val="0"/>
              </a:spcAft>
              <a:buNone/>
            </a:pPr>
            <a:endParaRPr/>
          </a:p>
          <a:p>
            <a:pPr marL="0" lvl="5" indent="1143000">
              <a:spcBef>
                <a:spcPts val="0"/>
              </a:spcBef>
              <a:spcAft>
                <a:spcPts val="0"/>
              </a:spcAft>
              <a:buNone/>
            </a:pPr>
            <a:endParaRPr/>
          </a:p>
          <a:p>
            <a:pPr marL="0" lvl="6" indent="1371600">
              <a:spcBef>
                <a:spcPts val="0"/>
              </a:spcBef>
              <a:spcAft>
                <a:spcPts val="0"/>
              </a:spcAft>
              <a:buNone/>
            </a:pPr>
            <a:endParaRPr/>
          </a:p>
          <a:p>
            <a:pPr marL="0" lvl="7" indent="1600200">
              <a:spcBef>
                <a:spcPts val="0"/>
              </a:spcBef>
              <a:spcAft>
                <a:spcPts val="0"/>
              </a:spcAft>
              <a:buNone/>
            </a:pPr>
            <a:endParaRPr/>
          </a:p>
          <a:p>
            <a:pPr marL="0" lvl="8" indent="1828800">
              <a:spcBef>
                <a:spcPts val="0"/>
              </a:spcBef>
              <a:spcAft>
                <a:spcPts val="0"/>
              </a:spcAft>
              <a:buNone/>
            </a:pPr>
            <a:endParaRPr/>
          </a:p>
        </p:txBody>
      </p:sp>
    </p:spTree>
  </p:cSld>
  <p:clrMapOvr>
    <a:masterClrMapping/>
  </p:clrMapOvr>
  <p:transition spd="med">
    <p:fade thruBlk="1"/>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Content: IMAC">
  <p:cSld name="Content: IMAC 2">
    <p:spTree>
      <p:nvGrpSpPr>
        <p:cNvPr id="1" name="Shape 874"/>
        <p:cNvGrpSpPr/>
        <p:nvPr/>
      </p:nvGrpSpPr>
      <p:grpSpPr>
        <a:xfrm>
          <a:off x="0" y="0"/>
          <a:ext cx="0" cy="0"/>
          <a:chOff x="0" y="0"/>
          <a:chExt cx="0" cy="0"/>
        </a:xfrm>
      </p:grpSpPr>
      <p:pic>
        <p:nvPicPr>
          <p:cNvPr id="875" name="Shape 875"/>
          <p:cNvPicPr preferRelativeResize="0"/>
          <p:nvPr/>
        </p:nvPicPr>
        <p:blipFill rotWithShape="1">
          <a:blip r:embed="rId2">
            <a:alphaModFix/>
          </a:blip>
          <a:srcRect/>
          <a:stretch/>
        </p:blipFill>
        <p:spPr>
          <a:xfrm>
            <a:off x="3314700" y="1555328"/>
            <a:ext cx="6361500" cy="5156100"/>
          </a:xfrm>
          <a:prstGeom prst="rect">
            <a:avLst/>
          </a:prstGeom>
          <a:noFill/>
          <a:ln>
            <a:noFill/>
          </a:ln>
        </p:spPr>
      </p:pic>
      <p:cxnSp>
        <p:nvCxnSpPr>
          <p:cNvPr id="876" name="Shape 876"/>
          <p:cNvCxnSpPr/>
          <p:nvPr/>
        </p:nvCxnSpPr>
        <p:spPr>
          <a:xfrm>
            <a:off x="635000" y="635000"/>
            <a:ext cx="11734800" cy="0"/>
          </a:xfrm>
          <a:prstGeom prst="straightConnector1">
            <a:avLst/>
          </a:prstGeom>
          <a:noFill/>
          <a:ln>
            <a:noFill/>
          </a:ln>
        </p:spPr>
      </p:cxnSp>
      <p:cxnSp>
        <p:nvCxnSpPr>
          <p:cNvPr id="877" name="Shape 877"/>
          <p:cNvCxnSpPr/>
          <p:nvPr/>
        </p:nvCxnSpPr>
        <p:spPr>
          <a:xfrm>
            <a:off x="635000" y="1219200"/>
            <a:ext cx="11734800" cy="0"/>
          </a:xfrm>
          <a:prstGeom prst="straightConnector1">
            <a:avLst/>
          </a:prstGeom>
          <a:noFill/>
          <a:ln>
            <a:noFill/>
          </a:ln>
        </p:spPr>
      </p:cxnSp>
      <p:sp>
        <p:nvSpPr>
          <p:cNvPr id="878" name="Shape 878"/>
          <p:cNvSpPr txBox="1">
            <a:spLocks noGrp="1"/>
          </p:cNvSpPr>
          <p:nvPr>
            <p:ph type="body" idx="1"/>
          </p:nvPr>
        </p:nvSpPr>
        <p:spPr>
          <a:xfrm>
            <a:off x="3606800" y="1803400"/>
            <a:ext cx="5829300" cy="3289200"/>
          </a:xfrm>
          <a:prstGeom prst="rect">
            <a:avLst/>
          </a:prstGeom>
          <a:noFill/>
          <a:ln>
            <a:noFill/>
          </a:ln>
        </p:spPr>
        <p:txBody>
          <a:bodyPr spcFirstLastPara="1" wrap="square" lIns="91425" tIns="91425" rIns="91425" bIns="91425" anchor="ctr" anchorCtr="0"/>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914400" marR="0" lvl="1"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79" name="Shape 879"/>
          <p:cNvSpPr txBox="1">
            <a:spLocks noGrp="1"/>
          </p:cNvSpPr>
          <p:nvPr>
            <p:ph type="sldNum" idx="12"/>
          </p:nvPr>
        </p:nvSpPr>
        <p:spPr>
          <a:xfrm>
            <a:off x="12014200" y="739139"/>
            <a:ext cx="362100" cy="4266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pPr marL="0" lvl="0" indent="0">
              <a:spcBef>
                <a:spcPts val="0"/>
              </a:spcBef>
              <a:spcAft>
                <a:spcPts val="0"/>
              </a:spcAft>
              <a:buNone/>
            </a:pPr>
            <a:endParaRPr/>
          </a:p>
          <a:p>
            <a:pPr marL="0" lvl="1" indent="228600">
              <a:spcBef>
                <a:spcPts val="0"/>
              </a:spcBef>
              <a:spcAft>
                <a:spcPts val="0"/>
              </a:spcAft>
              <a:buNone/>
            </a:pPr>
            <a:endParaRPr/>
          </a:p>
          <a:p>
            <a:pPr marL="0" lvl="2" indent="457200">
              <a:spcBef>
                <a:spcPts val="0"/>
              </a:spcBef>
              <a:spcAft>
                <a:spcPts val="0"/>
              </a:spcAft>
              <a:buNone/>
            </a:pPr>
            <a:endParaRPr/>
          </a:p>
          <a:p>
            <a:pPr marL="0" lvl="3" indent="685800">
              <a:spcBef>
                <a:spcPts val="0"/>
              </a:spcBef>
              <a:spcAft>
                <a:spcPts val="0"/>
              </a:spcAft>
              <a:buNone/>
            </a:pPr>
            <a:endParaRPr/>
          </a:p>
          <a:p>
            <a:pPr marL="0" lvl="4" indent="914400">
              <a:spcBef>
                <a:spcPts val="0"/>
              </a:spcBef>
              <a:spcAft>
                <a:spcPts val="0"/>
              </a:spcAft>
              <a:buNone/>
            </a:pPr>
            <a:endParaRPr/>
          </a:p>
          <a:p>
            <a:pPr marL="0" lvl="5" indent="1143000">
              <a:spcBef>
                <a:spcPts val="0"/>
              </a:spcBef>
              <a:spcAft>
                <a:spcPts val="0"/>
              </a:spcAft>
              <a:buNone/>
            </a:pPr>
            <a:endParaRPr/>
          </a:p>
          <a:p>
            <a:pPr marL="0" lvl="6" indent="1371600">
              <a:spcBef>
                <a:spcPts val="0"/>
              </a:spcBef>
              <a:spcAft>
                <a:spcPts val="0"/>
              </a:spcAft>
              <a:buNone/>
            </a:pPr>
            <a:endParaRPr/>
          </a:p>
          <a:p>
            <a:pPr marL="0" lvl="7" indent="1600200">
              <a:spcBef>
                <a:spcPts val="0"/>
              </a:spcBef>
              <a:spcAft>
                <a:spcPts val="0"/>
              </a:spcAft>
              <a:buNone/>
            </a:pPr>
            <a:endParaRPr/>
          </a:p>
          <a:p>
            <a:pPr marL="0" lvl="8" indent="1828800">
              <a:spcBef>
                <a:spcPts val="0"/>
              </a:spcBef>
              <a:spcAft>
                <a:spcPts val="0"/>
              </a:spcAft>
              <a:buNone/>
            </a:pPr>
            <a:endParaRPr/>
          </a:p>
        </p:txBody>
      </p:sp>
    </p:spTree>
  </p:cSld>
  <p:clrMapOvr>
    <a:masterClrMapping/>
  </p:clrMapOvr>
  <p:transition spd="med">
    <p:fade thruBlk="1"/>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Content: MAC Book Pro">
  <p:cSld name="Content: MAC Book Pro 2">
    <p:spTree>
      <p:nvGrpSpPr>
        <p:cNvPr id="1" name="Shape 880"/>
        <p:cNvGrpSpPr/>
        <p:nvPr/>
      </p:nvGrpSpPr>
      <p:grpSpPr>
        <a:xfrm>
          <a:off x="0" y="0"/>
          <a:ext cx="0" cy="0"/>
          <a:chOff x="0" y="0"/>
          <a:chExt cx="0" cy="0"/>
        </a:xfrm>
      </p:grpSpPr>
      <p:pic>
        <p:nvPicPr>
          <p:cNvPr id="881" name="Shape 881"/>
          <p:cNvPicPr preferRelativeResize="0"/>
          <p:nvPr/>
        </p:nvPicPr>
        <p:blipFill rotWithShape="1">
          <a:blip r:embed="rId2">
            <a:alphaModFix/>
          </a:blip>
          <a:srcRect/>
          <a:stretch/>
        </p:blipFill>
        <p:spPr>
          <a:xfrm>
            <a:off x="2794792" y="1556145"/>
            <a:ext cx="7328700" cy="5128500"/>
          </a:xfrm>
          <a:prstGeom prst="rect">
            <a:avLst/>
          </a:prstGeom>
          <a:noFill/>
          <a:ln>
            <a:noFill/>
          </a:ln>
        </p:spPr>
      </p:pic>
      <p:cxnSp>
        <p:nvCxnSpPr>
          <p:cNvPr id="882" name="Shape 882"/>
          <p:cNvCxnSpPr/>
          <p:nvPr/>
        </p:nvCxnSpPr>
        <p:spPr>
          <a:xfrm>
            <a:off x="635000" y="635000"/>
            <a:ext cx="11734800" cy="0"/>
          </a:xfrm>
          <a:prstGeom prst="straightConnector1">
            <a:avLst/>
          </a:prstGeom>
          <a:noFill/>
          <a:ln>
            <a:noFill/>
          </a:ln>
        </p:spPr>
      </p:cxnSp>
      <p:cxnSp>
        <p:nvCxnSpPr>
          <p:cNvPr id="883" name="Shape 883"/>
          <p:cNvCxnSpPr/>
          <p:nvPr/>
        </p:nvCxnSpPr>
        <p:spPr>
          <a:xfrm>
            <a:off x="635000" y="1219200"/>
            <a:ext cx="11734800" cy="0"/>
          </a:xfrm>
          <a:prstGeom prst="straightConnector1">
            <a:avLst/>
          </a:prstGeom>
          <a:noFill/>
          <a:ln>
            <a:noFill/>
          </a:ln>
        </p:spPr>
      </p:cxnSp>
      <p:sp>
        <p:nvSpPr>
          <p:cNvPr id="884" name="Shape 884"/>
          <p:cNvSpPr txBox="1">
            <a:spLocks noGrp="1"/>
          </p:cNvSpPr>
          <p:nvPr>
            <p:ph type="body" idx="1"/>
          </p:nvPr>
        </p:nvSpPr>
        <p:spPr>
          <a:xfrm>
            <a:off x="3759200" y="1841500"/>
            <a:ext cx="5448300" cy="3390900"/>
          </a:xfrm>
          <a:prstGeom prst="rect">
            <a:avLst/>
          </a:prstGeom>
          <a:noFill/>
          <a:ln>
            <a:noFill/>
          </a:ln>
        </p:spPr>
        <p:txBody>
          <a:bodyPr spcFirstLastPara="1" wrap="square" lIns="91425" tIns="91425" rIns="91425" bIns="91425" anchor="ctr" anchorCtr="0"/>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914400" marR="0" lvl="1"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85" name="Shape 885"/>
          <p:cNvSpPr txBox="1">
            <a:spLocks noGrp="1"/>
          </p:cNvSpPr>
          <p:nvPr>
            <p:ph type="sldNum" idx="12"/>
          </p:nvPr>
        </p:nvSpPr>
        <p:spPr>
          <a:xfrm>
            <a:off x="12014200" y="739139"/>
            <a:ext cx="362100" cy="4266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pPr marL="0" lvl="0" indent="0">
              <a:spcBef>
                <a:spcPts val="0"/>
              </a:spcBef>
              <a:spcAft>
                <a:spcPts val="0"/>
              </a:spcAft>
              <a:buNone/>
            </a:pPr>
            <a:endParaRPr/>
          </a:p>
          <a:p>
            <a:pPr marL="0" lvl="1" indent="228600">
              <a:spcBef>
                <a:spcPts val="0"/>
              </a:spcBef>
              <a:spcAft>
                <a:spcPts val="0"/>
              </a:spcAft>
              <a:buNone/>
            </a:pPr>
            <a:endParaRPr/>
          </a:p>
          <a:p>
            <a:pPr marL="0" lvl="2" indent="457200">
              <a:spcBef>
                <a:spcPts val="0"/>
              </a:spcBef>
              <a:spcAft>
                <a:spcPts val="0"/>
              </a:spcAft>
              <a:buNone/>
            </a:pPr>
            <a:endParaRPr/>
          </a:p>
          <a:p>
            <a:pPr marL="0" lvl="3" indent="685800">
              <a:spcBef>
                <a:spcPts val="0"/>
              </a:spcBef>
              <a:spcAft>
                <a:spcPts val="0"/>
              </a:spcAft>
              <a:buNone/>
            </a:pPr>
            <a:endParaRPr/>
          </a:p>
          <a:p>
            <a:pPr marL="0" lvl="4" indent="914400">
              <a:spcBef>
                <a:spcPts val="0"/>
              </a:spcBef>
              <a:spcAft>
                <a:spcPts val="0"/>
              </a:spcAft>
              <a:buNone/>
            </a:pPr>
            <a:endParaRPr/>
          </a:p>
          <a:p>
            <a:pPr marL="0" lvl="5" indent="1143000">
              <a:spcBef>
                <a:spcPts val="0"/>
              </a:spcBef>
              <a:spcAft>
                <a:spcPts val="0"/>
              </a:spcAft>
              <a:buNone/>
            </a:pPr>
            <a:endParaRPr/>
          </a:p>
          <a:p>
            <a:pPr marL="0" lvl="6" indent="1371600">
              <a:spcBef>
                <a:spcPts val="0"/>
              </a:spcBef>
              <a:spcAft>
                <a:spcPts val="0"/>
              </a:spcAft>
              <a:buNone/>
            </a:pPr>
            <a:endParaRPr/>
          </a:p>
          <a:p>
            <a:pPr marL="0" lvl="7" indent="1600200">
              <a:spcBef>
                <a:spcPts val="0"/>
              </a:spcBef>
              <a:spcAft>
                <a:spcPts val="0"/>
              </a:spcAft>
              <a:buNone/>
            </a:pPr>
            <a:endParaRPr/>
          </a:p>
          <a:p>
            <a:pPr marL="0" lvl="8" indent="1828800">
              <a:spcBef>
                <a:spcPts val="0"/>
              </a:spcBef>
              <a:spcAft>
                <a:spcPts val="0"/>
              </a:spcAft>
              <a:buNone/>
            </a:pPr>
            <a:endParaRPr/>
          </a:p>
        </p:txBody>
      </p:sp>
    </p:spTree>
  </p:cSld>
  <p:clrMapOvr>
    <a:masterClrMapping/>
  </p:clrMapOvr>
  <p:transition spd="med">
    <p:fade thruBlk="1"/>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Content: IPad">
  <p:cSld name="Content: IPad 2">
    <p:spTree>
      <p:nvGrpSpPr>
        <p:cNvPr id="1" name="Shape 886"/>
        <p:cNvGrpSpPr/>
        <p:nvPr/>
      </p:nvGrpSpPr>
      <p:grpSpPr>
        <a:xfrm>
          <a:off x="0" y="0"/>
          <a:ext cx="0" cy="0"/>
          <a:chOff x="0" y="0"/>
          <a:chExt cx="0" cy="0"/>
        </a:xfrm>
      </p:grpSpPr>
      <p:pic>
        <p:nvPicPr>
          <p:cNvPr id="887" name="Shape 887"/>
          <p:cNvPicPr preferRelativeResize="0"/>
          <p:nvPr/>
        </p:nvPicPr>
        <p:blipFill rotWithShape="1">
          <a:blip r:embed="rId2">
            <a:alphaModFix/>
          </a:blip>
          <a:srcRect/>
          <a:stretch/>
        </p:blipFill>
        <p:spPr>
          <a:xfrm>
            <a:off x="3136900" y="1511300"/>
            <a:ext cx="6845400" cy="5354700"/>
          </a:xfrm>
          <a:prstGeom prst="rect">
            <a:avLst/>
          </a:prstGeom>
          <a:noFill/>
          <a:ln>
            <a:noFill/>
          </a:ln>
        </p:spPr>
      </p:pic>
      <p:cxnSp>
        <p:nvCxnSpPr>
          <p:cNvPr id="888" name="Shape 888"/>
          <p:cNvCxnSpPr/>
          <p:nvPr/>
        </p:nvCxnSpPr>
        <p:spPr>
          <a:xfrm>
            <a:off x="635000" y="635000"/>
            <a:ext cx="11734800" cy="0"/>
          </a:xfrm>
          <a:prstGeom prst="straightConnector1">
            <a:avLst/>
          </a:prstGeom>
          <a:noFill/>
          <a:ln>
            <a:noFill/>
          </a:ln>
        </p:spPr>
      </p:cxnSp>
      <p:cxnSp>
        <p:nvCxnSpPr>
          <p:cNvPr id="889" name="Shape 889"/>
          <p:cNvCxnSpPr/>
          <p:nvPr/>
        </p:nvCxnSpPr>
        <p:spPr>
          <a:xfrm>
            <a:off x="635000" y="1219200"/>
            <a:ext cx="11734800" cy="0"/>
          </a:xfrm>
          <a:prstGeom prst="straightConnector1">
            <a:avLst/>
          </a:prstGeom>
          <a:noFill/>
          <a:ln>
            <a:noFill/>
          </a:ln>
        </p:spPr>
      </p:cxnSp>
      <p:sp>
        <p:nvSpPr>
          <p:cNvPr id="890" name="Shape 890"/>
          <p:cNvSpPr txBox="1">
            <a:spLocks noGrp="1"/>
          </p:cNvSpPr>
          <p:nvPr>
            <p:ph type="body" idx="1"/>
          </p:nvPr>
        </p:nvSpPr>
        <p:spPr>
          <a:xfrm>
            <a:off x="3822700" y="2095500"/>
            <a:ext cx="5435700" cy="4089300"/>
          </a:xfrm>
          <a:prstGeom prst="rect">
            <a:avLst/>
          </a:prstGeom>
          <a:noFill/>
          <a:ln>
            <a:noFill/>
          </a:ln>
        </p:spPr>
        <p:txBody>
          <a:bodyPr spcFirstLastPara="1" wrap="square" lIns="91425" tIns="91425" rIns="91425" bIns="91425" anchor="ctr" anchorCtr="0"/>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914400" marR="0" lvl="1"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91" name="Shape 891"/>
          <p:cNvSpPr txBox="1">
            <a:spLocks noGrp="1"/>
          </p:cNvSpPr>
          <p:nvPr>
            <p:ph type="sldNum" idx="12"/>
          </p:nvPr>
        </p:nvSpPr>
        <p:spPr>
          <a:xfrm>
            <a:off x="12014200" y="739139"/>
            <a:ext cx="362100" cy="4266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pPr marL="0" lvl="0" indent="0">
              <a:spcBef>
                <a:spcPts val="0"/>
              </a:spcBef>
              <a:spcAft>
                <a:spcPts val="0"/>
              </a:spcAft>
              <a:buNone/>
            </a:pPr>
            <a:endParaRPr/>
          </a:p>
          <a:p>
            <a:pPr marL="0" lvl="1" indent="228600">
              <a:spcBef>
                <a:spcPts val="0"/>
              </a:spcBef>
              <a:spcAft>
                <a:spcPts val="0"/>
              </a:spcAft>
              <a:buNone/>
            </a:pPr>
            <a:endParaRPr/>
          </a:p>
          <a:p>
            <a:pPr marL="0" lvl="2" indent="457200">
              <a:spcBef>
                <a:spcPts val="0"/>
              </a:spcBef>
              <a:spcAft>
                <a:spcPts val="0"/>
              </a:spcAft>
              <a:buNone/>
            </a:pPr>
            <a:endParaRPr/>
          </a:p>
          <a:p>
            <a:pPr marL="0" lvl="3" indent="685800">
              <a:spcBef>
                <a:spcPts val="0"/>
              </a:spcBef>
              <a:spcAft>
                <a:spcPts val="0"/>
              </a:spcAft>
              <a:buNone/>
            </a:pPr>
            <a:endParaRPr/>
          </a:p>
          <a:p>
            <a:pPr marL="0" lvl="4" indent="914400">
              <a:spcBef>
                <a:spcPts val="0"/>
              </a:spcBef>
              <a:spcAft>
                <a:spcPts val="0"/>
              </a:spcAft>
              <a:buNone/>
            </a:pPr>
            <a:endParaRPr/>
          </a:p>
          <a:p>
            <a:pPr marL="0" lvl="5" indent="1143000">
              <a:spcBef>
                <a:spcPts val="0"/>
              </a:spcBef>
              <a:spcAft>
                <a:spcPts val="0"/>
              </a:spcAft>
              <a:buNone/>
            </a:pPr>
            <a:endParaRPr/>
          </a:p>
          <a:p>
            <a:pPr marL="0" lvl="6" indent="1371600">
              <a:spcBef>
                <a:spcPts val="0"/>
              </a:spcBef>
              <a:spcAft>
                <a:spcPts val="0"/>
              </a:spcAft>
              <a:buNone/>
            </a:pPr>
            <a:endParaRPr/>
          </a:p>
          <a:p>
            <a:pPr marL="0" lvl="7" indent="1600200">
              <a:spcBef>
                <a:spcPts val="0"/>
              </a:spcBef>
              <a:spcAft>
                <a:spcPts val="0"/>
              </a:spcAft>
              <a:buNone/>
            </a:pPr>
            <a:endParaRPr/>
          </a:p>
          <a:p>
            <a:pPr marL="0" lvl="8" indent="1828800">
              <a:spcBef>
                <a:spcPts val="0"/>
              </a:spcBef>
              <a:spcAft>
                <a:spcPts val="0"/>
              </a:spcAft>
              <a:buNone/>
            </a:pPr>
            <a:endParaRPr/>
          </a:p>
        </p:txBody>
      </p:sp>
    </p:spTree>
  </p:cSld>
  <p:clrMapOvr>
    <a:masterClrMapping/>
  </p:clrMapOvr>
  <p:transition spd="med">
    <p:fade thruBlk="1"/>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Content: Smart Phones">
  <p:cSld name="Content: Smart Phones 2">
    <p:spTree>
      <p:nvGrpSpPr>
        <p:cNvPr id="1" name="Shape 892"/>
        <p:cNvGrpSpPr/>
        <p:nvPr/>
      </p:nvGrpSpPr>
      <p:grpSpPr>
        <a:xfrm>
          <a:off x="0" y="0"/>
          <a:ext cx="0" cy="0"/>
          <a:chOff x="0" y="0"/>
          <a:chExt cx="0" cy="0"/>
        </a:xfrm>
      </p:grpSpPr>
      <p:pic>
        <p:nvPicPr>
          <p:cNvPr id="893" name="Shape 893"/>
          <p:cNvPicPr preferRelativeResize="0"/>
          <p:nvPr/>
        </p:nvPicPr>
        <p:blipFill rotWithShape="1">
          <a:blip r:embed="rId2">
            <a:alphaModFix/>
          </a:blip>
          <a:srcRect/>
          <a:stretch/>
        </p:blipFill>
        <p:spPr>
          <a:xfrm>
            <a:off x="1016000" y="1313655"/>
            <a:ext cx="4044000" cy="6057900"/>
          </a:xfrm>
          <a:prstGeom prst="rect">
            <a:avLst/>
          </a:prstGeom>
          <a:noFill/>
          <a:ln>
            <a:noFill/>
          </a:ln>
        </p:spPr>
      </p:pic>
      <p:pic>
        <p:nvPicPr>
          <p:cNvPr id="894" name="Shape 894"/>
          <p:cNvPicPr preferRelativeResize="0"/>
          <p:nvPr/>
        </p:nvPicPr>
        <p:blipFill rotWithShape="1">
          <a:blip r:embed="rId3">
            <a:alphaModFix/>
          </a:blip>
          <a:srcRect/>
          <a:stretch/>
        </p:blipFill>
        <p:spPr>
          <a:xfrm>
            <a:off x="4673600" y="1371600"/>
            <a:ext cx="3695700" cy="5514600"/>
          </a:xfrm>
          <a:prstGeom prst="rect">
            <a:avLst/>
          </a:prstGeom>
          <a:noFill/>
          <a:ln>
            <a:noFill/>
          </a:ln>
        </p:spPr>
      </p:pic>
      <p:pic>
        <p:nvPicPr>
          <p:cNvPr id="895" name="Shape 895"/>
          <p:cNvPicPr preferRelativeResize="0"/>
          <p:nvPr/>
        </p:nvPicPr>
        <p:blipFill rotWithShape="1">
          <a:blip r:embed="rId4">
            <a:alphaModFix/>
          </a:blip>
          <a:srcRect/>
          <a:stretch/>
        </p:blipFill>
        <p:spPr>
          <a:xfrm>
            <a:off x="8509000" y="1358900"/>
            <a:ext cx="2984400" cy="5459400"/>
          </a:xfrm>
          <a:prstGeom prst="rect">
            <a:avLst/>
          </a:prstGeom>
          <a:noFill/>
          <a:ln>
            <a:noFill/>
          </a:ln>
        </p:spPr>
      </p:pic>
      <p:cxnSp>
        <p:nvCxnSpPr>
          <p:cNvPr id="896" name="Shape 896"/>
          <p:cNvCxnSpPr/>
          <p:nvPr/>
        </p:nvCxnSpPr>
        <p:spPr>
          <a:xfrm>
            <a:off x="635000" y="635000"/>
            <a:ext cx="11734800" cy="0"/>
          </a:xfrm>
          <a:prstGeom prst="straightConnector1">
            <a:avLst/>
          </a:prstGeom>
          <a:noFill/>
          <a:ln>
            <a:noFill/>
          </a:ln>
        </p:spPr>
      </p:cxnSp>
      <p:cxnSp>
        <p:nvCxnSpPr>
          <p:cNvPr id="897" name="Shape 897"/>
          <p:cNvCxnSpPr/>
          <p:nvPr/>
        </p:nvCxnSpPr>
        <p:spPr>
          <a:xfrm>
            <a:off x="635000" y="1219200"/>
            <a:ext cx="11734800" cy="0"/>
          </a:xfrm>
          <a:prstGeom prst="straightConnector1">
            <a:avLst/>
          </a:prstGeom>
          <a:noFill/>
          <a:ln>
            <a:noFill/>
          </a:ln>
        </p:spPr>
      </p:cxnSp>
      <p:sp>
        <p:nvSpPr>
          <p:cNvPr id="898" name="Shape 898"/>
          <p:cNvSpPr/>
          <p:nvPr/>
        </p:nvSpPr>
        <p:spPr>
          <a:xfrm>
            <a:off x="5651500" y="3835400"/>
            <a:ext cx="1707900" cy="254100"/>
          </a:xfrm>
          <a:prstGeom prst="rect">
            <a:avLst/>
          </a:prstGeom>
          <a:noFill/>
          <a:ln>
            <a:noFill/>
          </a:ln>
        </p:spPr>
        <p:txBody>
          <a:bodyPr spcFirstLastPara="1" wrap="square" lIns="38100" tIns="38100" rIns="38100" bIns="38100" anchor="t" anchorCtr="0">
            <a:noAutofit/>
          </a:bodyPr>
          <a:lstStyle/>
          <a:p>
            <a:pPr marL="0" marR="0" lvl="0" indent="0" algn="l" rtl="0">
              <a:lnSpc>
                <a:spcPct val="100000"/>
              </a:lnSpc>
              <a:spcBef>
                <a:spcPts val="0"/>
              </a:spcBef>
              <a:spcAft>
                <a:spcPts val="0"/>
              </a:spcAft>
              <a:buClr>
                <a:srgbClr val="000000"/>
              </a:buClr>
              <a:buFont typeface="Arial"/>
              <a:buNone/>
            </a:pPr>
            <a:r>
              <a:rPr lang="en-US" sz="1400" b="0" i="0" u="none" strike="noStrike" cap="none">
                <a:solidFill>
                  <a:srgbClr val="000000"/>
                </a:solidFill>
                <a:latin typeface="Arial"/>
                <a:ea typeface="Arial"/>
                <a:cs typeface="Arial"/>
                <a:sym typeface="Arial"/>
              </a:rPr>
              <a:t>Drag an object here</a:t>
            </a:r>
            <a:endParaRPr/>
          </a:p>
        </p:txBody>
      </p:sp>
      <p:sp>
        <p:nvSpPr>
          <p:cNvPr id="899" name="Shape 899"/>
          <p:cNvSpPr/>
          <p:nvPr/>
        </p:nvSpPr>
        <p:spPr>
          <a:xfrm>
            <a:off x="9182100" y="3835400"/>
            <a:ext cx="1707900" cy="254100"/>
          </a:xfrm>
          <a:prstGeom prst="rect">
            <a:avLst/>
          </a:prstGeom>
          <a:noFill/>
          <a:ln>
            <a:noFill/>
          </a:ln>
        </p:spPr>
        <p:txBody>
          <a:bodyPr spcFirstLastPara="1" wrap="square" lIns="38100" tIns="38100" rIns="38100" bIns="38100" anchor="t" anchorCtr="0">
            <a:noAutofit/>
          </a:bodyPr>
          <a:lstStyle/>
          <a:p>
            <a:pPr marL="0" marR="0" lvl="0" indent="0" algn="l" rtl="0">
              <a:lnSpc>
                <a:spcPct val="100000"/>
              </a:lnSpc>
              <a:spcBef>
                <a:spcPts val="0"/>
              </a:spcBef>
              <a:spcAft>
                <a:spcPts val="0"/>
              </a:spcAft>
              <a:buClr>
                <a:srgbClr val="000000"/>
              </a:buClr>
              <a:buFont typeface="Arial"/>
              <a:buNone/>
            </a:pPr>
            <a:r>
              <a:rPr lang="en-US" sz="1400" b="0" i="0" u="none" strike="noStrike" cap="none">
                <a:solidFill>
                  <a:srgbClr val="000000"/>
                </a:solidFill>
                <a:latin typeface="Arial"/>
                <a:ea typeface="Arial"/>
                <a:cs typeface="Arial"/>
                <a:sym typeface="Arial"/>
              </a:rPr>
              <a:t>Drag an object here</a:t>
            </a:r>
            <a:endParaRPr/>
          </a:p>
        </p:txBody>
      </p:sp>
      <p:sp>
        <p:nvSpPr>
          <p:cNvPr id="900" name="Shape 900"/>
          <p:cNvSpPr txBox="1">
            <a:spLocks noGrp="1"/>
          </p:cNvSpPr>
          <p:nvPr>
            <p:ph type="body" idx="1"/>
          </p:nvPr>
        </p:nvSpPr>
        <p:spPr>
          <a:xfrm>
            <a:off x="1841500" y="1981200"/>
            <a:ext cx="2311500" cy="3962400"/>
          </a:xfrm>
          <a:prstGeom prst="rect">
            <a:avLst/>
          </a:prstGeom>
          <a:noFill/>
          <a:ln>
            <a:noFill/>
          </a:ln>
        </p:spPr>
        <p:txBody>
          <a:bodyPr spcFirstLastPara="1" wrap="square" lIns="91425" tIns="91425" rIns="91425" bIns="91425" anchor="ctr" anchorCtr="0"/>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914400" marR="0" lvl="1"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901" name="Shape 901"/>
          <p:cNvSpPr txBox="1">
            <a:spLocks noGrp="1"/>
          </p:cNvSpPr>
          <p:nvPr>
            <p:ph type="sldNum" idx="12"/>
          </p:nvPr>
        </p:nvSpPr>
        <p:spPr>
          <a:xfrm>
            <a:off x="12014200" y="739139"/>
            <a:ext cx="362100" cy="4266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pPr marL="0" lvl="0" indent="0">
              <a:spcBef>
                <a:spcPts val="0"/>
              </a:spcBef>
              <a:spcAft>
                <a:spcPts val="0"/>
              </a:spcAft>
              <a:buNone/>
            </a:pPr>
            <a:endParaRPr/>
          </a:p>
          <a:p>
            <a:pPr marL="0" lvl="1" indent="228600">
              <a:spcBef>
                <a:spcPts val="0"/>
              </a:spcBef>
              <a:spcAft>
                <a:spcPts val="0"/>
              </a:spcAft>
              <a:buNone/>
            </a:pPr>
            <a:endParaRPr/>
          </a:p>
          <a:p>
            <a:pPr marL="0" lvl="2" indent="457200">
              <a:spcBef>
                <a:spcPts val="0"/>
              </a:spcBef>
              <a:spcAft>
                <a:spcPts val="0"/>
              </a:spcAft>
              <a:buNone/>
            </a:pPr>
            <a:endParaRPr/>
          </a:p>
          <a:p>
            <a:pPr marL="0" lvl="3" indent="685800">
              <a:spcBef>
                <a:spcPts val="0"/>
              </a:spcBef>
              <a:spcAft>
                <a:spcPts val="0"/>
              </a:spcAft>
              <a:buNone/>
            </a:pPr>
            <a:endParaRPr/>
          </a:p>
          <a:p>
            <a:pPr marL="0" lvl="4" indent="914400">
              <a:spcBef>
                <a:spcPts val="0"/>
              </a:spcBef>
              <a:spcAft>
                <a:spcPts val="0"/>
              </a:spcAft>
              <a:buNone/>
            </a:pPr>
            <a:endParaRPr/>
          </a:p>
          <a:p>
            <a:pPr marL="0" lvl="5" indent="1143000">
              <a:spcBef>
                <a:spcPts val="0"/>
              </a:spcBef>
              <a:spcAft>
                <a:spcPts val="0"/>
              </a:spcAft>
              <a:buNone/>
            </a:pPr>
            <a:endParaRPr/>
          </a:p>
          <a:p>
            <a:pPr marL="0" lvl="6" indent="1371600">
              <a:spcBef>
                <a:spcPts val="0"/>
              </a:spcBef>
              <a:spcAft>
                <a:spcPts val="0"/>
              </a:spcAft>
              <a:buNone/>
            </a:pPr>
            <a:endParaRPr/>
          </a:p>
          <a:p>
            <a:pPr marL="0" lvl="7" indent="1600200">
              <a:spcBef>
                <a:spcPts val="0"/>
              </a:spcBef>
              <a:spcAft>
                <a:spcPts val="0"/>
              </a:spcAft>
              <a:buNone/>
            </a:pPr>
            <a:endParaRPr/>
          </a:p>
          <a:p>
            <a:pPr marL="0" lvl="8" indent="1828800">
              <a:spcBef>
                <a:spcPts val="0"/>
              </a:spcBef>
              <a:spcAft>
                <a:spcPts val="0"/>
              </a:spcAft>
              <a:buNone/>
            </a:pPr>
            <a:endParaRPr/>
          </a:p>
        </p:txBody>
      </p:sp>
    </p:spTree>
  </p:cSld>
  <p:clrMapOvr>
    <a:masterClrMapping/>
  </p:clrMapOvr>
  <p:transition spd="med">
    <p:fade thruBlk="1"/>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matchingName="Discussion">
  <p:cSld name="Discussion">
    <p:bg>
      <p:bgPr>
        <a:solidFill>
          <a:srgbClr val="000000"/>
        </a:solidFill>
        <a:effectLst/>
      </p:bgPr>
    </p:bg>
    <p:spTree>
      <p:nvGrpSpPr>
        <p:cNvPr id="1" name="Shape 902"/>
        <p:cNvGrpSpPr/>
        <p:nvPr/>
      </p:nvGrpSpPr>
      <p:grpSpPr>
        <a:xfrm>
          <a:off x="0" y="0"/>
          <a:ext cx="0" cy="0"/>
          <a:chOff x="0" y="0"/>
          <a:chExt cx="0" cy="0"/>
        </a:xfrm>
      </p:grpSpPr>
      <p:cxnSp>
        <p:nvCxnSpPr>
          <p:cNvPr id="903" name="Shape 903"/>
          <p:cNvCxnSpPr/>
          <p:nvPr/>
        </p:nvCxnSpPr>
        <p:spPr>
          <a:xfrm>
            <a:off x="635000" y="635000"/>
            <a:ext cx="11734800" cy="0"/>
          </a:xfrm>
          <a:prstGeom prst="straightConnector1">
            <a:avLst/>
          </a:prstGeom>
          <a:noFill/>
          <a:ln w="9525" cap="flat" cmpd="sng">
            <a:solidFill>
              <a:srgbClr val="FFFFFF"/>
            </a:solidFill>
            <a:prstDash val="solid"/>
            <a:miter lim="8000"/>
            <a:headEnd type="none" w="sm" len="sm"/>
            <a:tailEnd type="none" w="sm" len="sm"/>
          </a:ln>
        </p:spPr>
      </p:cxnSp>
      <p:cxnSp>
        <p:nvCxnSpPr>
          <p:cNvPr id="904" name="Shape 904"/>
          <p:cNvCxnSpPr/>
          <p:nvPr/>
        </p:nvCxnSpPr>
        <p:spPr>
          <a:xfrm>
            <a:off x="635000" y="1219200"/>
            <a:ext cx="11734800" cy="0"/>
          </a:xfrm>
          <a:prstGeom prst="straightConnector1">
            <a:avLst/>
          </a:prstGeom>
          <a:noFill/>
          <a:ln w="9525" cap="flat" cmpd="sng">
            <a:solidFill>
              <a:srgbClr val="FFFFFF"/>
            </a:solidFill>
            <a:prstDash val="solid"/>
            <a:miter lim="8000"/>
            <a:headEnd type="none" w="sm" len="sm"/>
            <a:tailEnd type="none" w="sm" len="sm"/>
          </a:ln>
        </p:spPr>
      </p:cxnSp>
      <p:sp>
        <p:nvSpPr>
          <p:cNvPr id="905" name="Shape 905"/>
          <p:cNvSpPr/>
          <p:nvPr/>
        </p:nvSpPr>
        <p:spPr>
          <a:xfrm>
            <a:off x="635000" y="1473200"/>
            <a:ext cx="11734800" cy="1460400"/>
          </a:xfrm>
          <a:prstGeom prst="rect">
            <a:avLst/>
          </a:prstGeom>
          <a:noFill/>
          <a:ln>
            <a:noFill/>
          </a:ln>
        </p:spPr>
        <p:txBody>
          <a:bodyPr spcFirstLastPara="1" wrap="square" lIns="0" tIns="0" rIns="0" bIns="0" anchor="t" anchorCtr="0">
            <a:noAutofit/>
          </a:bodyPr>
          <a:lstStyle/>
          <a:p>
            <a:pPr marL="0" marR="0" lvl="0" indent="0" algn="l" rtl="0">
              <a:lnSpc>
                <a:spcPct val="88333"/>
              </a:lnSpc>
              <a:spcBef>
                <a:spcPts val="0"/>
              </a:spcBef>
              <a:spcAft>
                <a:spcPts val="0"/>
              </a:spcAft>
              <a:buClr>
                <a:srgbClr val="FFFFFF"/>
              </a:buClr>
              <a:buFont typeface="Arial"/>
              <a:buNone/>
            </a:pPr>
            <a:r>
              <a:rPr lang="en-US" sz="12000" b="1" i="0" u="none" strike="noStrike" cap="none">
                <a:solidFill>
                  <a:srgbClr val="FFFFFF"/>
                </a:solidFill>
                <a:latin typeface="Arial"/>
                <a:ea typeface="Arial"/>
                <a:cs typeface="Arial"/>
                <a:sym typeface="Arial"/>
              </a:rPr>
              <a:t>DISCUSSION TIME</a:t>
            </a:r>
            <a:endParaRPr/>
          </a:p>
        </p:txBody>
      </p:sp>
      <p:sp>
        <p:nvSpPr>
          <p:cNvPr id="906" name="Shape 906"/>
          <p:cNvSpPr txBox="1">
            <a:spLocks noGrp="1"/>
          </p:cNvSpPr>
          <p:nvPr>
            <p:ph type="sldNum" idx="12"/>
          </p:nvPr>
        </p:nvSpPr>
        <p:spPr>
          <a:xfrm>
            <a:off x="12030450" y="739139"/>
            <a:ext cx="345900" cy="426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pPr marL="0" lvl="0" indent="0">
              <a:spcBef>
                <a:spcPts val="0"/>
              </a:spcBef>
              <a:spcAft>
                <a:spcPts val="0"/>
              </a:spcAft>
              <a:buNone/>
            </a:pPr>
            <a:endParaRPr/>
          </a:p>
          <a:p>
            <a:pPr marL="0" lvl="1" indent="228600" algn="l">
              <a:spcBef>
                <a:spcPts val="0"/>
              </a:spcBef>
              <a:spcAft>
                <a:spcPts val="0"/>
              </a:spcAft>
              <a:buNone/>
            </a:pPr>
            <a:endParaRPr/>
          </a:p>
          <a:p>
            <a:pPr marL="0" lvl="2" indent="457200" algn="l">
              <a:spcBef>
                <a:spcPts val="0"/>
              </a:spcBef>
              <a:spcAft>
                <a:spcPts val="0"/>
              </a:spcAft>
              <a:buNone/>
            </a:pPr>
            <a:endParaRPr/>
          </a:p>
          <a:p>
            <a:pPr marL="0" lvl="3" indent="685800" algn="l">
              <a:spcBef>
                <a:spcPts val="0"/>
              </a:spcBef>
              <a:spcAft>
                <a:spcPts val="0"/>
              </a:spcAft>
              <a:buNone/>
            </a:pPr>
            <a:endParaRPr/>
          </a:p>
          <a:p>
            <a:pPr marL="0" lvl="4" indent="914400" algn="l">
              <a:spcBef>
                <a:spcPts val="0"/>
              </a:spcBef>
              <a:spcAft>
                <a:spcPts val="0"/>
              </a:spcAft>
              <a:buNone/>
            </a:pPr>
            <a:endParaRPr/>
          </a:p>
          <a:p>
            <a:pPr marL="0" lvl="5" indent="1143000" algn="l">
              <a:spcBef>
                <a:spcPts val="0"/>
              </a:spcBef>
              <a:spcAft>
                <a:spcPts val="0"/>
              </a:spcAft>
              <a:buNone/>
            </a:pPr>
            <a:endParaRPr/>
          </a:p>
          <a:p>
            <a:pPr marL="0" lvl="6" indent="1371600" algn="l">
              <a:spcBef>
                <a:spcPts val="0"/>
              </a:spcBef>
              <a:spcAft>
                <a:spcPts val="0"/>
              </a:spcAft>
              <a:buNone/>
            </a:pPr>
            <a:endParaRPr/>
          </a:p>
          <a:p>
            <a:pPr marL="0" lvl="7" indent="1600200" algn="l">
              <a:spcBef>
                <a:spcPts val="0"/>
              </a:spcBef>
              <a:spcAft>
                <a:spcPts val="0"/>
              </a:spcAft>
              <a:buNone/>
            </a:pPr>
            <a:endParaRPr/>
          </a:p>
          <a:p>
            <a:pPr marL="0" lvl="8" indent="1828800" algn="l">
              <a:spcBef>
                <a:spcPts val="0"/>
              </a:spcBef>
              <a:spcAft>
                <a:spcPts val="0"/>
              </a:spcAft>
              <a:buNone/>
            </a:pPr>
            <a:endParaRPr/>
          </a:p>
        </p:txBody>
      </p:sp>
    </p:spTree>
  </p:cSld>
  <p:clrMapOvr>
    <a:masterClrMapping/>
  </p:clrMapOvr>
  <p:transition spd="med">
    <p:fade thruBlk="1"/>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matchingName="Full Image">
  <p:cSld name="Full Image">
    <p:spTree>
      <p:nvGrpSpPr>
        <p:cNvPr id="1" name="Shape 907"/>
        <p:cNvGrpSpPr/>
        <p:nvPr/>
      </p:nvGrpSpPr>
      <p:grpSpPr>
        <a:xfrm>
          <a:off x="0" y="0"/>
          <a:ext cx="0" cy="0"/>
          <a:chOff x="0" y="0"/>
          <a:chExt cx="0" cy="0"/>
        </a:xfrm>
      </p:grpSpPr>
      <p:cxnSp>
        <p:nvCxnSpPr>
          <p:cNvPr id="908" name="Shape 908"/>
          <p:cNvCxnSpPr/>
          <p:nvPr/>
        </p:nvCxnSpPr>
        <p:spPr>
          <a:xfrm>
            <a:off x="635000" y="635000"/>
            <a:ext cx="11734800" cy="0"/>
          </a:xfrm>
          <a:prstGeom prst="straightConnector1">
            <a:avLst/>
          </a:prstGeom>
          <a:noFill/>
          <a:ln>
            <a:noFill/>
          </a:ln>
        </p:spPr>
      </p:cxnSp>
      <p:cxnSp>
        <p:nvCxnSpPr>
          <p:cNvPr id="909" name="Shape 909"/>
          <p:cNvCxnSpPr/>
          <p:nvPr/>
        </p:nvCxnSpPr>
        <p:spPr>
          <a:xfrm>
            <a:off x="635000" y="1219200"/>
            <a:ext cx="11734800" cy="0"/>
          </a:xfrm>
          <a:prstGeom prst="straightConnector1">
            <a:avLst/>
          </a:prstGeom>
          <a:noFill/>
          <a:ln>
            <a:noFill/>
          </a:ln>
        </p:spPr>
      </p:cxnSp>
    </p:spTree>
  </p:cSld>
  <p:clrMapOvr>
    <a:masterClrMapping/>
  </p:clrMapOvr>
  <p:transition spd="med">
    <p:fade thruBlk="1"/>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matchingName="Bulleted Text">
  <p:cSld name="Bulleted Text">
    <p:spTree>
      <p:nvGrpSpPr>
        <p:cNvPr id="1" name="Shape 910"/>
        <p:cNvGrpSpPr/>
        <p:nvPr/>
      </p:nvGrpSpPr>
      <p:grpSpPr>
        <a:xfrm>
          <a:off x="0" y="0"/>
          <a:ext cx="0" cy="0"/>
          <a:chOff x="0" y="0"/>
          <a:chExt cx="0" cy="0"/>
        </a:xfrm>
      </p:grpSpPr>
      <p:cxnSp>
        <p:nvCxnSpPr>
          <p:cNvPr id="911" name="Shape 911"/>
          <p:cNvCxnSpPr/>
          <p:nvPr/>
        </p:nvCxnSpPr>
        <p:spPr>
          <a:xfrm>
            <a:off x="635000" y="635000"/>
            <a:ext cx="11734800" cy="0"/>
          </a:xfrm>
          <a:prstGeom prst="straightConnector1">
            <a:avLst/>
          </a:prstGeom>
          <a:noFill/>
          <a:ln>
            <a:noFill/>
          </a:ln>
        </p:spPr>
      </p:cxnSp>
      <p:cxnSp>
        <p:nvCxnSpPr>
          <p:cNvPr id="912" name="Shape 912"/>
          <p:cNvCxnSpPr/>
          <p:nvPr/>
        </p:nvCxnSpPr>
        <p:spPr>
          <a:xfrm>
            <a:off x="635000" y="1219200"/>
            <a:ext cx="11734800" cy="0"/>
          </a:xfrm>
          <a:prstGeom prst="straightConnector1">
            <a:avLst/>
          </a:prstGeom>
          <a:noFill/>
          <a:ln>
            <a:noFill/>
          </a:ln>
        </p:spPr>
      </p:cxnSp>
    </p:spTree>
  </p:cSld>
  <p:clrMapOvr>
    <a:masterClrMapping/>
  </p:clrMapOvr>
  <p:transition spd="med">
    <p:fade thruBlk="1"/>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harts">
  <p:cSld name="Charts">
    <p:spTree>
      <p:nvGrpSpPr>
        <p:cNvPr id="1" name="Shape 68"/>
        <p:cNvGrpSpPr/>
        <p:nvPr/>
      </p:nvGrpSpPr>
      <p:grpSpPr>
        <a:xfrm>
          <a:off x="0" y="0"/>
          <a:ext cx="0" cy="0"/>
          <a:chOff x="0" y="0"/>
          <a:chExt cx="0" cy="0"/>
        </a:xfrm>
      </p:grpSpPr>
      <p:cxnSp>
        <p:nvCxnSpPr>
          <p:cNvPr id="69" name="Shape 69"/>
          <p:cNvCxnSpPr/>
          <p:nvPr/>
        </p:nvCxnSpPr>
        <p:spPr>
          <a:xfrm>
            <a:off x="635000" y="635000"/>
            <a:ext cx="11734800" cy="11"/>
          </a:xfrm>
          <a:prstGeom prst="straightConnector1">
            <a:avLst/>
          </a:prstGeom>
          <a:noFill/>
          <a:ln>
            <a:noFill/>
          </a:ln>
        </p:spPr>
      </p:cxnSp>
      <p:cxnSp>
        <p:nvCxnSpPr>
          <p:cNvPr id="70" name="Shape 70"/>
          <p:cNvCxnSpPr/>
          <p:nvPr/>
        </p:nvCxnSpPr>
        <p:spPr>
          <a:xfrm>
            <a:off x="635000" y="1219200"/>
            <a:ext cx="11734800" cy="11"/>
          </a:xfrm>
          <a:prstGeom prst="straightConnector1">
            <a:avLst/>
          </a:prstGeom>
          <a:noFill/>
          <a:ln>
            <a:noFill/>
          </a:ln>
        </p:spPr>
      </p:cxnSp>
      <p:sp>
        <p:nvSpPr>
          <p:cNvPr id="71" name="Shape 71"/>
          <p:cNvSpPr/>
          <p:nvPr/>
        </p:nvSpPr>
        <p:spPr>
          <a:xfrm>
            <a:off x="655827" y="2307725"/>
            <a:ext cx="3000000" cy="30000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72" name="Shape 72"/>
          <p:cNvSpPr/>
          <p:nvPr/>
        </p:nvSpPr>
        <p:spPr>
          <a:xfrm>
            <a:off x="4386428" y="2303347"/>
            <a:ext cx="3000000" cy="30000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73" name="Shape 73"/>
          <p:cNvSpPr/>
          <p:nvPr/>
        </p:nvSpPr>
        <p:spPr>
          <a:xfrm>
            <a:off x="7409003" y="2423731"/>
            <a:ext cx="3000000" cy="30000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matchingName="Bulleted Text w/ Source">
  <p:cSld name="Bulleted Text w/ Source">
    <p:spTree>
      <p:nvGrpSpPr>
        <p:cNvPr id="1" name="Shape 913"/>
        <p:cNvGrpSpPr/>
        <p:nvPr/>
      </p:nvGrpSpPr>
      <p:grpSpPr>
        <a:xfrm>
          <a:off x="0" y="0"/>
          <a:ext cx="0" cy="0"/>
          <a:chOff x="0" y="0"/>
          <a:chExt cx="0" cy="0"/>
        </a:xfrm>
      </p:grpSpPr>
      <p:cxnSp>
        <p:nvCxnSpPr>
          <p:cNvPr id="914" name="Shape 914"/>
          <p:cNvCxnSpPr/>
          <p:nvPr/>
        </p:nvCxnSpPr>
        <p:spPr>
          <a:xfrm>
            <a:off x="635000" y="635000"/>
            <a:ext cx="11734800" cy="0"/>
          </a:xfrm>
          <a:prstGeom prst="straightConnector1">
            <a:avLst/>
          </a:prstGeom>
          <a:noFill/>
          <a:ln>
            <a:noFill/>
          </a:ln>
        </p:spPr>
      </p:cxnSp>
      <p:cxnSp>
        <p:nvCxnSpPr>
          <p:cNvPr id="915" name="Shape 915"/>
          <p:cNvCxnSpPr/>
          <p:nvPr/>
        </p:nvCxnSpPr>
        <p:spPr>
          <a:xfrm>
            <a:off x="635000" y="1219200"/>
            <a:ext cx="11734800" cy="0"/>
          </a:xfrm>
          <a:prstGeom prst="straightConnector1">
            <a:avLst/>
          </a:prstGeom>
          <a:noFill/>
          <a:ln>
            <a:noFill/>
          </a:ln>
        </p:spPr>
      </p:cxnSp>
    </p:spTree>
  </p:cSld>
  <p:clrMapOvr>
    <a:masterClrMapping/>
  </p:clrMapOvr>
  <p:transition spd="med">
    <p:fade thruBlk="1"/>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matchingName="Non-Bulleted Text">
  <p:cSld name="Non-Bulleted Text">
    <p:spTree>
      <p:nvGrpSpPr>
        <p:cNvPr id="1" name="Shape 916"/>
        <p:cNvGrpSpPr/>
        <p:nvPr/>
      </p:nvGrpSpPr>
      <p:grpSpPr>
        <a:xfrm>
          <a:off x="0" y="0"/>
          <a:ext cx="0" cy="0"/>
          <a:chOff x="0" y="0"/>
          <a:chExt cx="0" cy="0"/>
        </a:xfrm>
      </p:grpSpPr>
      <p:cxnSp>
        <p:nvCxnSpPr>
          <p:cNvPr id="917" name="Shape 917"/>
          <p:cNvCxnSpPr/>
          <p:nvPr/>
        </p:nvCxnSpPr>
        <p:spPr>
          <a:xfrm>
            <a:off x="635000" y="635000"/>
            <a:ext cx="11734800" cy="0"/>
          </a:xfrm>
          <a:prstGeom prst="straightConnector1">
            <a:avLst/>
          </a:prstGeom>
          <a:noFill/>
          <a:ln>
            <a:noFill/>
          </a:ln>
        </p:spPr>
      </p:cxnSp>
      <p:cxnSp>
        <p:nvCxnSpPr>
          <p:cNvPr id="918" name="Shape 918"/>
          <p:cNvCxnSpPr/>
          <p:nvPr/>
        </p:nvCxnSpPr>
        <p:spPr>
          <a:xfrm>
            <a:off x="635000" y="1219200"/>
            <a:ext cx="11734800" cy="0"/>
          </a:xfrm>
          <a:prstGeom prst="straightConnector1">
            <a:avLst/>
          </a:prstGeom>
          <a:noFill/>
          <a:ln>
            <a:noFill/>
          </a:ln>
        </p:spPr>
      </p:cxnSp>
    </p:spTree>
  </p:cSld>
  <p:clrMapOvr>
    <a:masterClrMapping/>
  </p:clrMapOvr>
  <p:transition spd="med">
    <p:fade thruBlk="1"/>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matchingName="Divider">
  <p:cSld name="Divider">
    <p:spTree>
      <p:nvGrpSpPr>
        <p:cNvPr id="1" name="Shape 919"/>
        <p:cNvGrpSpPr/>
        <p:nvPr/>
      </p:nvGrpSpPr>
      <p:grpSpPr>
        <a:xfrm>
          <a:off x="0" y="0"/>
          <a:ext cx="0" cy="0"/>
          <a:chOff x="0" y="0"/>
          <a:chExt cx="0" cy="0"/>
        </a:xfrm>
      </p:grpSpPr>
      <p:cxnSp>
        <p:nvCxnSpPr>
          <p:cNvPr id="920" name="Shape 920"/>
          <p:cNvCxnSpPr/>
          <p:nvPr/>
        </p:nvCxnSpPr>
        <p:spPr>
          <a:xfrm>
            <a:off x="635000" y="635000"/>
            <a:ext cx="11734800" cy="0"/>
          </a:xfrm>
          <a:prstGeom prst="straightConnector1">
            <a:avLst/>
          </a:prstGeom>
          <a:noFill/>
          <a:ln>
            <a:noFill/>
          </a:ln>
        </p:spPr>
      </p:cxnSp>
      <p:cxnSp>
        <p:nvCxnSpPr>
          <p:cNvPr id="921" name="Shape 921"/>
          <p:cNvCxnSpPr/>
          <p:nvPr/>
        </p:nvCxnSpPr>
        <p:spPr>
          <a:xfrm>
            <a:off x="635000" y="1219200"/>
            <a:ext cx="11734800" cy="0"/>
          </a:xfrm>
          <a:prstGeom prst="straightConnector1">
            <a:avLst/>
          </a:prstGeom>
          <a:noFill/>
          <a:ln>
            <a:noFill/>
          </a:ln>
        </p:spPr>
      </p:cxnSp>
    </p:spTree>
  </p:cSld>
  <p:clrMapOvr>
    <a:masterClrMapping/>
  </p:clrMapOvr>
  <p:transition spd="med">
    <p:fade thruBlk="1"/>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matchingName="Contact Info">
  <p:cSld name="Contact Info">
    <p:bg>
      <p:bgPr>
        <a:solidFill>
          <a:srgbClr val="000000"/>
        </a:solidFill>
        <a:effectLst/>
      </p:bgPr>
    </p:bg>
    <p:spTree>
      <p:nvGrpSpPr>
        <p:cNvPr id="1" name="Shape 922"/>
        <p:cNvGrpSpPr/>
        <p:nvPr/>
      </p:nvGrpSpPr>
      <p:grpSpPr>
        <a:xfrm>
          <a:off x="0" y="0"/>
          <a:ext cx="0" cy="0"/>
          <a:chOff x="0" y="0"/>
          <a:chExt cx="0" cy="0"/>
        </a:xfrm>
      </p:grpSpPr>
      <p:cxnSp>
        <p:nvCxnSpPr>
          <p:cNvPr id="923" name="Shape 923"/>
          <p:cNvCxnSpPr/>
          <p:nvPr/>
        </p:nvCxnSpPr>
        <p:spPr>
          <a:xfrm>
            <a:off x="635000" y="635000"/>
            <a:ext cx="11734800" cy="0"/>
          </a:xfrm>
          <a:prstGeom prst="straightConnector1">
            <a:avLst/>
          </a:prstGeom>
          <a:noFill/>
          <a:ln w="12700" cap="flat" cmpd="sng">
            <a:solidFill>
              <a:srgbClr val="FFFFFF"/>
            </a:solidFill>
            <a:prstDash val="solid"/>
            <a:miter lim="8000"/>
            <a:headEnd type="none" w="sm" len="sm"/>
            <a:tailEnd type="none" w="sm" len="sm"/>
          </a:ln>
        </p:spPr>
      </p:cxnSp>
      <p:cxnSp>
        <p:nvCxnSpPr>
          <p:cNvPr id="924" name="Shape 924"/>
          <p:cNvCxnSpPr/>
          <p:nvPr/>
        </p:nvCxnSpPr>
        <p:spPr>
          <a:xfrm>
            <a:off x="635000" y="1219200"/>
            <a:ext cx="11734800" cy="0"/>
          </a:xfrm>
          <a:prstGeom prst="straightConnector1">
            <a:avLst/>
          </a:prstGeom>
          <a:noFill/>
          <a:ln w="12700" cap="flat" cmpd="sng">
            <a:solidFill>
              <a:srgbClr val="FFFFFF"/>
            </a:solidFill>
            <a:prstDash val="solid"/>
            <a:miter lim="8000"/>
            <a:headEnd type="none" w="sm" len="sm"/>
            <a:tailEnd type="none" w="sm" len="sm"/>
          </a:ln>
        </p:spPr>
      </p:cxnSp>
      <p:sp>
        <p:nvSpPr>
          <p:cNvPr id="925" name="Shape 925"/>
          <p:cNvSpPr/>
          <p:nvPr/>
        </p:nvSpPr>
        <p:spPr>
          <a:xfrm>
            <a:off x="635000" y="2273300"/>
            <a:ext cx="11734800" cy="3810000"/>
          </a:xfrm>
          <a:prstGeom prst="rect">
            <a:avLst/>
          </a:prstGeom>
          <a:noFill/>
          <a:ln>
            <a:noFill/>
          </a:ln>
        </p:spPr>
        <p:txBody>
          <a:bodyPr spcFirstLastPara="1" wrap="square" lIns="0" tIns="0" rIns="0" bIns="0" anchor="t" anchorCtr="0">
            <a:noAutofit/>
          </a:bodyPr>
          <a:lstStyle/>
          <a:p>
            <a:pPr marL="177800" marR="0" lvl="1" indent="-177800" algn="l" rtl="0">
              <a:lnSpc>
                <a:spcPct val="110000"/>
              </a:lnSpc>
              <a:spcBef>
                <a:spcPts val="0"/>
              </a:spcBef>
              <a:spcAft>
                <a:spcPts val="0"/>
              </a:spcAft>
              <a:buClr>
                <a:srgbClr val="000000"/>
              </a:buClr>
              <a:buSzPts val="2125"/>
              <a:buFont typeface="Merriweather Sans"/>
              <a:buChar char="‣"/>
            </a:pPr>
            <a:r>
              <a:rPr lang="en-US" sz="2500" b="0" i="0" u="none" strike="noStrike" cap="none">
                <a:solidFill>
                  <a:srgbClr val="000000"/>
                </a:solidFill>
                <a:latin typeface="Arial"/>
                <a:ea typeface="Arial"/>
                <a:cs typeface="Arial"/>
                <a:sym typeface="Arial"/>
              </a:rPr>
              <a:t>Body Level One</a:t>
            </a:r>
            <a:endParaRPr/>
          </a:p>
          <a:p>
            <a:pPr marL="177800" marR="0" lvl="1" indent="-177800" algn="l" rtl="0">
              <a:lnSpc>
                <a:spcPct val="110000"/>
              </a:lnSpc>
              <a:spcBef>
                <a:spcPts val="400"/>
              </a:spcBef>
              <a:spcAft>
                <a:spcPts val="0"/>
              </a:spcAft>
              <a:buClr>
                <a:srgbClr val="000000"/>
              </a:buClr>
              <a:buSzPts val="2125"/>
              <a:buFont typeface="Merriweather Sans"/>
              <a:buChar char="‣"/>
            </a:pPr>
            <a:r>
              <a:rPr lang="en-US" sz="2500" b="0" i="0" u="none" strike="noStrike" cap="none">
                <a:solidFill>
                  <a:srgbClr val="000000"/>
                </a:solidFill>
                <a:latin typeface="Arial"/>
                <a:ea typeface="Arial"/>
                <a:cs typeface="Arial"/>
                <a:sym typeface="Arial"/>
              </a:rPr>
              <a:t>Body Level Two</a:t>
            </a:r>
            <a:endParaRPr/>
          </a:p>
          <a:p>
            <a:pPr marL="177800" marR="0" lvl="1" indent="-177800" algn="l" rtl="0">
              <a:lnSpc>
                <a:spcPct val="110000"/>
              </a:lnSpc>
              <a:spcBef>
                <a:spcPts val="400"/>
              </a:spcBef>
              <a:spcAft>
                <a:spcPts val="0"/>
              </a:spcAft>
              <a:buClr>
                <a:srgbClr val="000000"/>
              </a:buClr>
              <a:buSzPts val="2125"/>
              <a:buFont typeface="Merriweather Sans"/>
              <a:buChar char="‣"/>
            </a:pPr>
            <a:r>
              <a:rPr lang="en-US" sz="2500" b="0" i="0" u="none" strike="noStrike" cap="none">
                <a:solidFill>
                  <a:srgbClr val="000000"/>
                </a:solidFill>
                <a:latin typeface="Arial"/>
                <a:ea typeface="Arial"/>
                <a:cs typeface="Arial"/>
                <a:sym typeface="Arial"/>
              </a:rPr>
              <a:t>Body Level Three</a:t>
            </a:r>
            <a:endParaRPr/>
          </a:p>
          <a:p>
            <a:pPr marL="177800" marR="0" lvl="1" indent="-177800" algn="l" rtl="0">
              <a:lnSpc>
                <a:spcPct val="110000"/>
              </a:lnSpc>
              <a:spcBef>
                <a:spcPts val="400"/>
              </a:spcBef>
              <a:spcAft>
                <a:spcPts val="0"/>
              </a:spcAft>
              <a:buClr>
                <a:srgbClr val="000000"/>
              </a:buClr>
              <a:buSzPts val="2125"/>
              <a:buFont typeface="Merriweather Sans"/>
              <a:buChar char="‣"/>
            </a:pPr>
            <a:r>
              <a:rPr lang="en-US" sz="2500" b="0" i="0" u="none" strike="noStrike" cap="none">
                <a:solidFill>
                  <a:srgbClr val="000000"/>
                </a:solidFill>
                <a:latin typeface="Arial"/>
                <a:ea typeface="Arial"/>
                <a:cs typeface="Arial"/>
                <a:sym typeface="Arial"/>
              </a:rPr>
              <a:t>Body Level Four</a:t>
            </a:r>
            <a:endParaRPr/>
          </a:p>
          <a:p>
            <a:pPr marL="177800" marR="0" lvl="1" indent="-177800" algn="l" rtl="0">
              <a:lnSpc>
                <a:spcPct val="110000"/>
              </a:lnSpc>
              <a:spcBef>
                <a:spcPts val="400"/>
              </a:spcBef>
              <a:spcAft>
                <a:spcPts val="0"/>
              </a:spcAft>
              <a:buClr>
                <a:srgbClr val="000000"/>
              </a:buClr>
              <a:buSzPts val="2125"/>
              <a:buFont typeface="Merriweather Sans"/>
              <a:buChar char="‣"/>
            </a:pPr>
            <a:r>
              <a:rPr lang="en-US" sz="2500" b="0" i="0" u="none" strike="noStrike" cap="none">
                <a:solidFill>
                  <a:srgbClr val="000000"/>
                </a:solidFill>
                <a:latin typeface="Arial"/>
                <a:ea typeface="Arial"/>
                <a:cs typeface="Arial"/>
                <a:sym typeface="Arial"/>
              </a:rPr>
              <a:t>Body Level Five</a:t>
            </a:r>
            <a:endParaRPr/>
          </a:p>
        </p:txBody>
      </p:sp>
      <p:sp>
        <p:nvSpPr>
          <p:cNvPr id="926" name="Shape 926"/>
          <p:cNvSpPr/>
          <p:nvPr/>
        </p:nvSpPr>
        <p:spPr>
          <a:xfrm>
            <a:off x="635000" y="2273300"/>
            <a:ext cx="11734800" cy="3810000"/>
          </a:xfrm>
          <a:prstGeom prst="rect">
            <a:avLst/>
          </a:prstGeom>
          <a:noFill/>
          <a:ln>
            <a:noFill/>
          </a:ln>
        </p:spPr>
        <p:txBody>
          <a:bodyPr spcFirstLastPara="1" wrap="square" lIns="0" tIns="0" rIns="0" bIns="0" anchor="t" anchorCtr="0">
            <a:noAutofit/>
          </a:bodyPr>
          <a:lstStyle/>
          <a:p>
            <a:pPr marL="177800" marR="0" lvl="1" indent="-177800" algn="l" rtl="0">
              <a:lnSpc>
                <a:spcPct val="110000"/>
              </a:lnSpc>
              <a:spcBef>
                <a:spcPts val="0"/>
              </a:spcBef>
              <a:spcAft>
                <a:spcPts val="0"/>
              </a:spcAft>
              <a:buClr>
                <a:srgbClr val="000000"/>
              </a:buClr>
              <a:buSzPts val="2125"/>
              <a:buFont typeface="Merriweather Sans"/>
              <a:buChar char="‣"/>
            </a:pPr>
            <a:r>
              <a:rPr lang="en-US" sz="2500" b="0" i="0" u="none" strike="noStrike" cap="none">
                <a:solidFill>
                  <a:srgbClr val="000000"/>
                </a:solidFill>
                <a:latin typeface="Arial"/>
                <a:ea typeface="Arial"/>
                <a:cs typeface="Arial"/>
                <a:sym typeface="Arial"/>
              </a:rPr>
              <a:t>Body Level One</a:t>
            </a:r>
            <a:endParaRPr/>
          </a:p>
          <a:p>
            <a:pPr marL="177800" marR="0" lvl="1" indent="-177800" algn="l" rtl="0">
              <a:lnSpc>
                <a:spcPct val="110000"/>
              </a:lnSpc>
              <a:spcBef>
                <a:spcPts val="400"/>
              </a:spcBef>
              <a:spcAft>
                <a:spcPts val="0"/>
              </a:spcAft>
              <a:buClr>
                <a:srgbClr val="000000"/>
              </a:buClr>
              <a:buSzPts val="2125"/>
              <a:buFont typeface="Merriweather Sans"/>
              <a:buChar char="‣"/>
            </a:pPr>
            <a:r>
              <a:rPr lang="en-US" sz="2500" b="0" i="0" u="none" strike="noStrike" cap="none">
                <a:solidFill>
                  <a:srgbClr val="000000"/>
                </a:solidFill>
                <a:latin typeface="Arial"/>
                <a:ea typeface="Arial"/>
                <a:cs typeface="Arial"/>
                <a:sym typeface="Arial"/>
              </a:rPr>
              <a:t>Body Level Two</a:t>
            </a:r>
            <a:endParaRPr/>
          </a:p>
          <a:p>
            <a:pPr marL="177800" marR="0" lvl="1" indent="-177800" algn="l" rtl="0">
              <a:lnSpc>
                <a:spcPct val="110000"/>
              </a:lnSpc>
              <a:spcBef>
                <a:spcPts val="400"/>
              </a:spcBef>
              <a:spcAft>
                <a:spcPts val="0"/>
              </a:spcAft>
              <a:buClr>
                <a:srgbClr val="000000"/>
              </a:buClr>
              <a:buSzPts val="2125"/>
              <a:buFont typeface="Merriweather Sans"/>
              <a:buChar char="‣"/>
            </a:pPr>
            <a:r>
              <a:rPr lang="en-US" sz="2500" b="0" i="0" u="none" strike="noStrike" cap="none">
                <a:solidFill>
                  <a:srgbClr val="000000"/>
                </a:solidFill>
                <a:latin typeface="Arial"/>
                <a:ea typeface="Arial"/>
                <a:cs typeface="Arial"/>
                <a:sym typeface="Arial"/>
              </a:rPr>
              <a:t>Body Level Three</a:t>
            </a:r>
            <a:endParaRPr/>
          </a:p>
          <a:p>
            <a:pPr marL="177800" marR="0" lvl="1" indent="-177800" algn="l" rtl="0">
              <a:lnSpc>
                <a:spcPct val="110000"/>
              </a:lnSpc>
              <a:spcBef>
                <a:spcPts val="400"/>
              </a:spcBef>
              <a:spcAft>
                <a:spcPts val="0"/>
              </a:spcAft>
              <a:buClr>
                <a:srgbClr val="000000"/>
              </a:buClr>
              <a:buSzPts val="2125"/>
              <a:buFont typeface="Merriweather Sans"/>
              <a:buChar char="‣"/>
            </a:pPr>
            <a:r>
              <a:rPr lang="en-US" sz="2500" b="0" i="0" u="none" strike="noStrike" cap="none">
                <a:solidFill>
                  <a:srgbClr val="000000"/>
                </a:solidFill>
                <a:latin typeface="Arial"/>
                <a:ea typeface="Arial"/>
                <a:cs typeface="Arial"/>
                <a:sym typeface="Arial"/>
              </a:rPr>
              <a:t>Body Level Four</a:t>
            </a:r>
            <a:endParaRPr/>
          </a:p>
          <a:p>
            <a:pPr marL="177800" marR="0" lvl="1" indent="-177800" algn="l" rtl="0">
              <a:lnSpc>
                <a:spcPct val="110000"/>
              </a:lnSpc>
              <a:spcBef>
                <a:spcPts val="400"/>
              </a:spcBef>
              <a:spcAft>
                <a:spcPts val="0"/>
              </a:spcAft>
              <a:buClr>
                <a:srgbClr val="000000"/>
              </a:buClr>
              <a:buSzPts val="2125"/>
              <a:buFont typeface="Merriweather Sans"/>
              <a:buChar char="‣"/>
            </a:pPr>
            <a:r>
              <a:rPr lang="en-US" sz="2500" b="0" i="0" u="none" strike="noStrike" cap="none">
                <a:solidFill>
                  <a:srgbClr val="000000"/>
                </a:solidFill>
                <a:latin typeface="Arial"/>
                <a:ea typeface="Arial"/>
                <a:cs typeface="Arial"/>
                <a:sym typeface="Arial"/>
              </a:rPr>
              <a:t>Body Level Five</a:t>
            </a:r>
            <a:endParaRPr/>
          </a:p>
        </p:txBody>
      </p:sp>
    </p:spTree>
  </p:cSld>
  <p:clrMapOvr>
    <a:masterClrMapping/>
  </p:clrMapOvr>
  <p:transition spd="med">
    <p:fade thruBlk="1"/>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matchingName="Title - Black">
  <p:cSld name="Title - Black">
    <p:bg>
      <p:bgPr>
        <a:solidFill>
          <a:srgbClr val="000000"/>
        </a:solidFill>
        <a:effectLst/>
      </p:bgPr>
    </p:bg>
    <p:spTree>
      <p:nvGrpSpPr>
        <p:cNvPr id="1" name="Shape 927"/>
        <p:cNvGrpSpPr/>
        <p:nvPr/>
      </p:nvGrpSpPr>
      <p:grpSpPr>
        <a:xfrm>
          <a:off x="0" y="0"/>
          <a:ext cx="0" cy="0"/>
          <a:chOff x="0" y="0"/>
          <a:chExt cx="0" cy="0"/>
        </a:xfrm>
      </p:grpSpPr>
      <p:sp>
        <p:nvSpPr>
          <p:cNvPr id="928" name="Shape 928"/>
          <p:cNvSpPr txBox="1">
            <a:spLocks noGrp="1"/>
          </p:cNvSpPr>
          <p:nvPr>
            <p:ph type="ctrTitle"/>
          </p:nvPr>
        </p:nvSpPr>
        <p:spPr>
          <a:xfrm>
            <a:off x="430248" y="778309"/>
            <a:ext cx="11821200" cy="26298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lstStyle>
            <a:lvl1pPr marL="0" marR="0" lvl="0" indent="0" algn="l" rtl="0">
              <a:lnSpc>
                <a:spcPct val="92592"/>
              </a:lnSpc>
              <a:spcBef>
                <a:spcPts val="0"/>
              </a:spcBef>
              <a:spcAft>
                <a:spcPts val="0"/>
              </a:spcAft>
              <a:buClr>
                <a:srgbClr val="F3F3F3"/>
              </a:buClr>
              <a:buSzPts val="1400"/>
              <a:buFont typeface="Oswald"/>
              <a:buNone/>
              <a:defRPr sz="6815" b="1" i="0" u="none" strike="noStrike" cap="none">
                <a:solidFill>
                  <a:srgbClr val="F3F3F3"/>
                </a:solidFill>
                <a:latin typeface="Oswald"/>
                <a:ea typeface="Oswald"/>
                <a:cs typeface="Oswald"/>
                <a:sym typeface="Oswald"/>
              </a:defRPr>
            </a:lvl1pPr>
            <a:lvl2pPr marL="0" marR="0" lvl="1" indent="228600" algn="l" rtl="0">
              <a:lnSpc>
                <a:spcPct val="92592"/>
              </a:lnSpc>
              <a:spcBef>
                <a:spcPts val="0"/>
              </a:spcBef>
              <a:spcAft>
                <a:spcPts val="0"/>
              </a:spcAft>
              <a:buSzPts val="1400"/>
              <a:buNone/>
              <a:defRPr sz="6815">
                <a:latin typeface="Oswald"/>
                <a:ea typeface="Oswald"/>
                <a:cs typeface="Oswald"/>
                <a:sym typeface="Oswald"/>
              </a:defRPr>
            </a:lvl2pPr>
            <a:lvl3pPr marL="0" marR="0" lvl="2" indent="457200" algn="l" rtl="0">
              <a:lnSpc>
                <a:spcPct val="92592"/>
              </a:lnSpc>
              <a:spcBef>
                <a:spcPts val="0"/>
              </a:spcBef>
              <a:spcAft>
                <a:spcPts val="0"/>
              </a:spcAft>
              <a:buSzPts val="1400"/>
              <a:buNone/>
              <a:defRPr sz="6815">
                <a:latin typeface="Oswald"/>
                <a:ea typeface="Oswald"/>
                <a:cs typeface="Oswald"/>
                <a:sym typeface="Oswald"/>
              </a:defRPr>
            </a:lvl3pPr>
            <a:lvl4pPr marL="0" marR="0" lvl="3" indent="685800" algn="l" rtl="0">
              <a:lnSpc>
                <a:spcPct val="92592"/>
              </a:lnSpc>
              <a:spcBef>
                <a:spcPts val="0"/>
              </a:spcBef>
              <a:spcAft>
                <a:spcPts val="0"/>
              </a:spcAft>
              <a:buSzPts val="1400"/>
              <a:buNone/>
              <a:defRPr sz="6815">
                <a:latin typeface="Oswald"/>
                <a:ea typeface="Oswald"/>
                <a:cs typeface="Oswald"/>
                <a:sym typeface="Oswald"/>
              </a:defRPr>
            </a:lvl4pPr>
            <a:lvl5pPr marL="0" marR="0" lvl="4" indent="914400" algn="l" rtl="0">
              <a:lnSpc>
                <a:spcPct val="92592"/>
              </a:lnSpc>
              <a:spcBef>
                <a:spcPts val="0"/>
              </a:spcBef>
              <a:spcAft>
                <a:spcPts val="0"/>
              </a:spcAft>
              <a:buSzPts val="1400"/>
              <a:buNone/>
              <a:defRPr sz="6815">
                <a:latin typeface="Oswald"/>
                <a:ea typeface="Oswald"/>
                <a:cs typeface="Oswald"/>
                <a:sym typeface="Oswald"/>
              </a:defRPr>
            </a:lvl5pPr>
            <a:lvl6pPr marL="0" marR="0" lvl="5" indent="1143000" algn="l" rtl="0">
              <a:lnSpc>
                <a:spcPct val="92592"/>
              </a:lnSpc>
              <a:spcBef>
                <a:spcPts val="0"/>
              </a:spcBef>
              <a:spcAft>
                <a:spcPts val="0"/>
              </a:spcAft>
              <a:buSzPts val="1400"/>
              <a:buNone/>
              <a:defRPr sz="6815">
                <a:latin typeface="Oswald"/>
                <a:ea typeface="Oswald"/>
                <a:cs typeface="Oswald"/>
                <a:sym typeface="Oswald"/>
              </a:defRPr>
            </a:lvl6pPr>
            <a:lvl7pPr marL="0" marR="0" lvl="6" indent="1371600" algn="l" rtl="0">
              <a:lnSpc>
                <a:spcPct val="92592"/>
              </a:lnSpc>
              <a:spcBef>
                <a:spcPts val="0"/>
              </a:spcBef>
              <a:spcAft>
                <a:spcPts val="0"/>
              </a:spcAft>
              <a:buSzPts val="1400"/>
              <a:buNone/>
              <a:defRPr sz="6815">
                <a:latin typeface="Oswald"/>
                <a:ea typeface="Oswald"/>
                <a:cs typeface="Oswald"/>
                <a:sym typeface="Oswald"/>
              </a:defRPr>
            </a:lvl7pPr>
            <a:lvl8pPr marL="0" marR="0" lvl="7" indent="1600200" algn="l" rtl="0">
              <a:lnSpc>
                <a:spcPct val="92592"/>
              </a:lnSpc>
              <a:spcBef>
                <a:spcPts val="0"/>
              </a:spcBef>
              <a:spcAft>
                <a:spcPts val="0"/>
              </a:spcAft>
              <a:buSzPts val="1400"/>
              <a:buNone/>
              <a:defRPr sz="6815">
                <a:latin typeface="Oswald"/>
                <a:ea typeface="Oswald"/>
                <a:cs typeface="Oswald"/>
                <a:sym typeface="Oswald"/>
              </a:defRPr>
            </a:lvl8pPr>
            <a:lvl9pPr marL="0" marR="0" lvl="8" indent="1828800" algn="l" rtl="0">
              <a:lnSpc>
                <a:spcPct val="92592"/>
              </a:lnSpc>
              <a:spcBef>
                <a:spcPts val="0"/>
              </a:spcBef>
              <a:spcAft>
                <a:spcPts val="0"/>
              </a:spcAft>
              <a:buSzPts val="1400"/>
              <a:buNone/>
              <a:defRPr sz="6815">
                <a:latin typeface="Oswald"/>
                <a:ea typeface="Oswald"/>
                <a:cs typeface="Oswald"/>
                <a:sym typeface="Oswald"/>
              </a:defRPr>
            </a:lvl9pPr>
          </a:lstStyle>
          <a:p>
            <a:endParaRPr/>
          </a:p>
        </p:txBody>
      </p:sp>
      <p:sp>
        <p:nvSpPr>
          <p:cNvPr id="929" name="Shape 929"/>
          <p:cNvSpPr/>
          <p:nvPr/>
        </p:nvSpPr>
        <p:spPr>
          <a:xfrm>
            <a:off x="591787" y="496026"/>
            <a:ext cx="11765700" cy="185700"/>
          </a:xfrm>
          <a:prstGeom prst="rect">
            <a:avLst/>
          </a:prstGeom>
          <a:solidFill>
            <a:srgbClr val="FFFFFF"/>
          </a:solidFill>
          <a:ln>
            <a:noFill/>
          </a:ln>
        </p:spPr>
        <p:txBody>
          <a:bodyPr spcFirstLastPara="1" wrap="square" lIns="129800" tIns="129800" rIns="129800" bIns="129800" anchor="ctr" anchorCtr="0">
            <a:noAutofit/>
          </a:bodyPr>
          <a:lstStyle/>
          <a:p>
            <a:pPr marL="0" marR="0" lvl="0" indent="0" algn="l" rtl="0">
              <a:lnSpc>
                <a:spcPct val="100000"/>
              </a:lnSpc>
              <a:spcBef>
                <a:spcPts val="0"/>
              </a:spcBef>
              <a:spcAft>
                <a:spcPts val="0"/>
              </a:spcAft>
              <a:buClr>
                <a:srgbClr val="000000"/>
              </a:buClr>
              <a:buFont typeface="Arial"/>
              <a:buNone/>
            </a:pPr>
            <a:endParaRPr sz="1987" b="0" i="0" u="none" strike="noStrike" cap="none">
              <a:solidFill>
                <a:srgbClr val="000000"/>
              </a:solidFill>
              <a:latin typeface="Arial"/>
              <a:ea typeface="Arial"/>
              <a:cs typeface="Arial"/>
              <a:sym typeface="Arial"/>
            </a:endParaRPr>
          </a:p>
        </p:txBody>
      </p:sp>
      <p:sp>
        <p:nvSpPr>
          <p:cNvPr id="930" name="Shape 930"/>
          <p:cNvSpPr txBox="1"/>
          <p:nvPr/>
        </p:nvSpPr>
        <p:spPr>
          <a:xfrm>
            <a:off x="430248" y="6765349"/>
            <a:ext cx="11957400" cy="289200"/>
          </a:xfrm>
          <a:prstGeom prst="rect">
            <a:avLst/>
          </a:prstGeom>
          <a:solidFill>
            <a:srgbClr val="000000"/>
          </a:solidFill>
          <a:ln>
            <a:noFill/>
          </a:ln>
        </p:spPr>
        <p:txBody>
          <a:bodyPr spcFirstLastPara="1" wrap="square" lIns="129800" tIns="129800" rIns="129800" bIns="129800" anchor="t" anchorCtr="0">
            <a:noAutofit/>
          </a:bodyPr>
          <a:lstStyle/>
          <a:p>
            <a:pPr marL="0" marR="0" lvl="0" indent="0" algn="l" rtl="0">
              <a:lnSpc>
                <a:spcPct val="100000"/>
              </a:lnSpc>
              <a:spcBef>
                <a:spcPts val="0"/>
              </a:spcBef>
              <a:spcAft>
                <a:spcPts val="0"/>
              </a:spcAft>
              <a:buClr>
                <a:srgbClr val="FFFFFF"/>
              </a:buClr>
              <a:buFont typeface="Oswald"/>
              <a:buNone/>
            </a:pPr>
            <a:r>
              <a:rPr lang="en-US" sz="1136" b="1" i="0" u="none" strike="noStrike" cap="none">
                <a:solidFill>
                  <a:srgbClr val="FFFFFF"/>
                </a:solidFill>
                <a:latin typeface="Oswald"/>
                <a:ea typeface="Oswald"/>
                <a:cs typeface="Oswald"/>
                <a:sym typeface="Oswald"/>
              </a:rPr>
              <a:t>GENERAL ASSEMBLY	</a:t>
            </a:r>
            <a:endParaRPr/>
          </a:p>
        </p:txBody>
      </p:sp>
      <p:cxnSp>
        <p:nvCxnSpPr>
          <p:cNvPr id="931" name="Shape 931"/>
          <p:cNvCxnSpPr/>
          <p:nvPr/>
        </p:nvCxnSpPr>
        <p:spPr>
          <a:xfrm>
            <a:off x="523662" y="6725095"/>
            <a:ext cx="11821200" cy="0"/>
          </a:xfrm>
          <a:prstGeom prst="straightConnector1">
            <a:avLst/>
          </a:prstGeom>
          <a:noFill/>
          <a:ln w="9525" cap="flat" cmpd="sng">
            <a:solidFill>
              <a:srgbClr val="FFFFFF"/>
            </a:solidFill>
            <a:prstDash val="solid"/>
            <a:round/>
            <a:headEnd type="none" w="sm" len="sm"/>
            <a:tailEnd type="none" w="sm" len="sm"/>
          </a:ln>
        </p:spPr>
      </p:cxnSp>
      <p:pic>
        <p:nvPicPr>
          <p:cNvPr id="932" name="Shape 932"/>
          <p:cNvPicPr preferRelativeResize="0"/>
          <p:nvPr/>
        </p:nvPicPr>
        <p:blipFill rotWithShape="1">
          <a:blip r:embed="rId2">
            <a:alphaModFix/>
          </a:blip>
          <a:srcRect/>
          <a:stretch/>
        </p:blipFill>
        <p:spPr>
          <a:xfrm>
            <a:off x="12045156" y="6805620"/>
            <a:ext cx="299700" cy="299100"/>
          </a:xfrm>
          <a:prstGeom prst="rect">
            <a:avLst/>
          </a:prstGeom>
          <a:noFill/>
          <a:ln>
            <a:noFill/>
          </a:ln>
        </p:spPr>
      </p:pic>
    </p:spTree>
  </p:cSld>
  <p:clrMapOvr>
    <a:masterClrMapping/>
  </p:clrMapOvr>
  <p:transition spd="med">
    <p:fade thruBlk="1"/>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matchingName="Title" type="tx">
  <p:cSld name="TITLE_AND_BODY">
    <p:bg>
      <p:bgPr>
        <a:solidFill>
          <a:srgbClr val="000000"/>
        </a:solidFill>
        <a:effectLst/>
      </p:bgPr>
    </p:bg>
    <p:spTree>
      <p:nvGrpSpPr>
        <p:cNvPr id="1" name="Shape 938"/>
        <p:cNvGrpSpPr/>
        <p:nvPr/>
      </p:nvGrpSpPr>
      <p:grpSpPr>
        <a:xfrm>
          <a:off x="0" y="0"/>
          <a:ext cx="0" cy="0"/>
          <a:chOff x="0" y="0"/>
          <a:chExt cx="0" cy="0"/>
        </a:xfrm>
      </p:grpSpPr>
      <p:cxnSp>
        <p:nvCxnSpPr>
          <p:cNvPr id="939" name="Shape 939"/>
          <p:cNvCxnSpPr/>
          <p:nvPr/>
        </p:nvCxnSpPr>
        <p:spPr>
          <a:xfrm>
            <a:off x="635000" y="635000"/>
            <a:ext cx="11734500" cy="0"/>
          </a:xfrm>
          <a:prstGeom prst="straightConnector1">
            <a:avLst/>
          </a:prstGeom>
          <a:noFill/>
          <a:ln w="9525" cap="flat" cmpd="sng">
            <a:solidFill>
              <a:srgbClr val="FFFFFF"/>
            </a:solidFill>
            <a:prstDash val="solid"/>
            <a:miter lim="8000"/>
            <a:headEnd type="none" w="sm" len="sm"/>
            <a:tailEnd type="none" w="sm" len="sm"/>
          </a:ln>
        </p:spPr>
      </p:cxnSp>
      <p:cxnSp>
        <p:nvCxnSpPr>
          <p:cNvPr id="940" name="Shape 940"/>
          <p:cNvCxnSpPr/>
          <p:nvPr/>
        </p:nvCxnSpPr>
        <p:spPr>
          <a:xfrm>
            <a:off x="635000" y="1219200"/>
            <a:ext cx="11734500" cy="0"/>
          </a:xfrm>
          <a:prstGeom prst="straightConnector1">
            <a:avLst/>
          </a:prstGeom>
          <a:noFill/>
          <a:ln w="9525" cap="flat" cmpd="sng">
            <a:solidFill>
              <a:srgbClr val="FFFFFF"/>
            </a:solidFill>
            <a:prstDash val="solid"/>
            <a:miter lim="8000"/>
            <a:headEnd type="none" w="sm" len="sm"/>
            <a:tailEnd type="none" w="sm" len="sm"/>
          </a:ln>
        </p:spPr>
      </p:cxnSp>
      <p:pic>
        <p:nvPicPr>
          <p:cNvPr id="941" name="Shape 941"/>
          <p:cNvPicPr preferRelativeResize="0"/>
          <p:nvPr/>
        </p:nvPicPr>
        <p:blipFill rotWithShape="1">
          <a:blip r:embed="rId2">
            <a:alphaModFix/>
          </a:blip>
          <a:srcRect/>
          <a:stretch/>
        </p:blipFill>
        <p:spPr>
          <a:xfrm>
            <a:off x="634999" y="762000"/>
            <a:ext cx="2816765" cy="303214"/>
          </a:xfrm>
          <a:prstGeom prst="rect">
            <a:avLst/>
          </a:prstGeom>
          <a:noFill/>
          <a:ln>
            <a:noFill/>
          </a:ln>
        </p:spPr>
      </p:pic>
    </p:spTree>
  </p:cSld>
  <p:clrMapOvr>
    <a:masterClrMapping/>
  </p:clrMapOvr>
  <p:transition spd="med">
    <p:fade thruBlk="1"/>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matchingName="Content: Text, 1 Column">
  <p:cSld name="Content: Text, 1 Column">
    <p:spTree>
      <p:nvGrpSpPr>
        <p:cNvPr id="1" name="Shape 942"/>
        <p:cNvGrpSpPr/>
        <p:nvPr/>
      </p:nvGrpSpPr>
      <p:grpSpPr>
        <a:xfrm>
          <a:off x="0" y="0"/>
          <a:ext cx="0" cy="0"/>
          <a:chOff x="0" y="0"/>
          <a:chExt cx="0" cy="0"/>
        </a:xfrm>
      </p:grpSpPr>
      <p:sp>
        <p:nvSpPr>
          <p:cNvPr id="943" name="Shape 943"/>
          <p:cNvSpPr txBox="1">
            <a:spLocks noGrp="1"/>
          </p:cNvSpPr>
          <p:nvPr>
            <p:ph type="title"/>
          </p:nvPr>
        </p:nvSpPr>
        <p:spPr>
          <a:xfrm>
            <a:off x="635000" y="1473200"/>
            <a:ext cx="11734500" cy="711300"/>
          </a:xfrm>
          <a:prstGeom prst="rect">
            <a:avLst/>
          </a:prstGeom>
          <a:noFill/>
          <a:ln>
            <a:noFill/>
          </a:ln>
        </p:spPr>
        <p:txBody>
          <a:bodyPr spcFirstLastPara="1" wrap="square" lIns="91425" tIns="91425" rIns="91425" bIns="91425" anchor="t" anchorCtr="0"/>
          <a:lstStyle>
            <a:lvl1pPr marL="0" marR="0" lvl="0" indent="0" algn="l" rtl="0">
              <a:lnSpc>
                <a:spcPct val="92592"/>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228600" algn="l" rtl="0">
              <a:lnSpc>
                <a:spcPct val="92592"/>
              </a:lnSpc>
              <a:spcBef>
                <a:spcPts val="0"/>
              </a:spcBef>
              <a:spcAft>
                <a:spcPts val="0"/>
              </a:spcAft>
              <a:buSzPts val="1400"/>
              <a:buNone/>
              <a:defRPr sz="1800"/>
            </a:lvl2pPr>
            <a:lvl3pPr marL="0" marR="0" lvl="2" indent="457200" algn="l" rtl="0">
              <a:lnSpc>
                <a:spcPct val="92592"/>
              </a:lnSpc>
              <a:spcBef>
                <a:spcPts val="0"/>
              </a:spcBef>
              <a:spcAft>
                <a:spcPts val="0"/>
              </a:spcAft>
              <a:buSzPts val="1400"/>
              <a:buNone/>
              <a:defRPr sz="1800"/>
            </a:lvl3pPr>
            <a:lvl4pPr marL="0" marR="0" lvl="3" indent="685800" algn="l" rtl="0">
              <a:lnSpc>
                <a:spcPct val="92592"/>
              </a:lnSpc>
              <a:spcBef>
                <a:spcPts val="0"/>
              </a:spcBef>
              <a:spcAft>
                <a:spcPts val="0"/>
              </a:spcAft>
              <a:buSzPts val="1400"/>
              <a:buNone/>
              <a:defRPr sz="1800"/>
            </a:lvl4pPr>
            <a:lvl5pPr marL="0" marR="0" lvl="4" indent="914400" algn="l" rtl="0">
              <a:lnSpc>
                <a:spcPct val="92592"/>
              </a:lnSpc>
              <a:spcBef>
                <a:spcPts val="0"/>
              </a:spcBef>
              <a:spcAft>
                <a:spcPts val="0"/>
              </a:spcAft>
              <a:buSzPts val="1400"/>
              <a:buNone/>
              <a:defRPr sz="1800"/>
            </a:lvl5pPr>
            <a:lvl6pPr marL="0" marR="0" lvl="5" indent="1117600" algn="l" rtl="0">
              <a:lnSpc>
                <a:spcPct val="92592"/>
              </a:lnSpc>
              <a:spcBef>
                <a:spcPts val="0"/>
              </a:spcBef>
              <a:spcAft>
                <a:spcPts val="0"/>
              </a:spcAft>
              <a:buSzPts val="1400"/>
              <a:buNone/>
              <a:defRPr sz="1800"/>
            </a:lvl6pPr>
            <a:lvl7pPr marL="0" marR="0" lvl="6" indent="1371600" algn="l" rtl="0">
              <a:lnSpc>
                <a:spcPct val="92592"/>
              </a:lnSpc>
              <a:spcBef>
                <a:spcPts val="0"/>
              </a:spcBef>
              <a:spcAft>
                <a:spcPts val="0"/>
              </a:spcAft>
              <a:buSzPts val="1400"/>
              <a:buNone/>
              <a:defRPr sz="1800"/>
            </a:lvl7pPr>
            <a:lvl8pPr marL="0" marR="0" lvl="7" indent="1612900" algn="l" rtl="0">
              <a:lnSpc>
                <a:spcPct val="92592"/>
              </a:lnSpc>
              <a:spcBef>
                <a:spcPts val="0"/>
              </a:spcBef>
              <a:spcAft>
                <a:spcPts val="0"/>
              </a:spcAft>
              <a:buSzPts val="1400"/>
              <a:buNone/>
              <a:defRPr sz="1800"/>
            </a:lvl8pPr>
            <a:lvl9pPr marL="0" marR="0" lvl="8" indent="1828800" algn="l" rtl="0">
              <a:lnSpc>
                <a:spcPct val="92592"/>
              </a:lnSpc>
              <a:spcBef>
                <a:spcPts val="0"/>
              </a:spcBef>
              <a:spcAft>
                <a:spcPts val="0"/>
              </a:spcAft>
              <a:buSzPts val="1400"/>
              <a:buNone/>
              <a:defRPr sz="1800"/>
            </a:lvl9pPr>
          </a:lstStyle>
          <a:p>
            <a:endParaRPr/>
          </a:p>
        </p:txBody>
      </p:sp>
      <p:sp>
        <p:nvSpPr>
          <p:cNvPr id="944" name="Shape 944"/>
          <p:cNvSpPr txBox="1">
            <a:spLocks noGrp="1"/>
          </p:cNvSpPr>
          <p:nvPr>
            <p:ph type="body" idx="1"/>
          </p:nvPr>
        </p:nvSpPr>
        <p:spPr>
          <a:xfrm>
            <a:off x="632056" y="2413000"/>
            <a:ext cx="11734500" cy="3810000"/>
          </a:xfrm>
          <a:prstGeom prst="rect">
            <a:avLst/>
          </a:prstGeom>
          <a:noFill/>
          <a:ln>
            <a:noFill/>
          </a:ln>
        </p:spPr>
        <p:txBody>
          <a:bodyPr spcFirstLastPara="1" wrap="square" lIns="91425" tIns="91425" rIns="91425" bIns="91425" anchor="t" anchorCtr="0"/>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914400" marR="0" lvl="1"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transition spd="med">
    <p:fade thruBlk="1"/>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matchingName="Chapter">
  <p:cSld name="Chapter">
    <p:bg>
      <p:bgPr>
        <a:solidFill>
          <a:srgbClr val="1EC9C6"/>
        </a:solidFill>
        <a:effectLst/>
      </p:bgPr>
    </p:bg>
    <p:spTree>
      <p:nvGrpSpPr>
        <p:cNvPr id="1" name="Shape 945"/>
        <p:cNvGrpSpPr/>
        <p:nvPr/>
      </p:nvGrpSpPr>
      <p:grpSpPr>
        <a:xfrm>
          <a:off x="0" y="0"/>
          <a:ext cx="0" cy="0"/>
          <a:chOff x="0" y="0"/>
          <a:chExt cx="0" cy="0"/>
        </a:xfrm>
      </p:grpSpPr>
      <p:cxnSp>
        <p:nvCxnSpPr>
          <p:cNvPr id="946" name="Shape 946"/>
          <p:cNvCxnSpPr/>
          <p:nvPr/>
        </p:nvCxnSpPr>
        <p:spPr>
          <a:xfrm>
            <a:off x="635000" y="635000"/>
            <a:ext cx="11734500" cy="0"/>
          </a:xfrm>
          <a:prstGeom prst="straightConnector1">
            <a:avLst/>
          </a:prstGeom>
          <a:noFill/>
          <a:ln w="9525" cap="flat" cmpd="sng">
            <a:solidFill>
              <a:srgbClr val="FFFFFF"/>
            </a:solidFill>
            <a:prstDash val="solid"/>
            <a:miter lim="8000"/>
            <a:headEnd type="none" w="sm" len="sm"/>
            <a:tailEnd type="none" w="sm" len="sm"/>
          </a:ln>
        </p:spPr>
      </p:cxnSp>
      <p:cxnSp>
        <p:nvCxnSpPr>
          <p:cNvPr id="947" name="Shape 947"/>
          <p:cNvCxnSpPr/>
          <p:nvPr/>
        </p:nvCxnSpPr>
        <p:spPr>
          <a:xfrm>
            <a:off x="635000" y="1219200"/>
            <a:ext cx="11734500" cy="0"/>
          </a:xfrm>
          <a:prstGeom prst="straightConnector1">
            <a:avLst/>
          </a:prstGeom>
          <a:noFill/>
          <a:ln w="9525" cap="flat" cmpd="sng">
            <a:solidFill>
              <a:srgbClr val="FFFFFF"/>
            </a:solidFill>
            <a:prstDash val="solid"/>
            <a:miter lim="8000"/>
            <a:headEnd type="none" w="sm" len="sm"/>
            <a:tailEnd type="none" w="sm" len="sm"/>
          </a:ln>
        </p:spPr>
      </p:cxnSp>
    </p:spTree>
  </p:cSld>
  <p:clrMapOvr>
    <a:masterClrMapping/>
  </p:clrMapOvr>
  <p:transition spd="med">
    <p:fade thruBlk="1"/>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matchingName="Content: Full Page Image">
  <p:cSld name="Content: Full Page Image">
    <p:spTree>
      <p:nvGrpSpPr>
        <p:cNvPr id="1" name="Shape 948"/>
        <p:cNvGrpSpPr/>
        <p:nvPr/>
      </p:nvGrpSpPr>
      <p:grpSpPr>
        <a:xfrm>
          <a:off x="0" y="0"/>
          <a:ext cx="0" cy="0"/>
          <a:chOff x="0" y="0"/>
          <a:chExt cx="0" cy="0"/>
        </a:xfrm>
      </p:grpSpPr>
      <p:sp>
        <p:nvSpPr>
          <p:cNvPr id="949" name="Shape 949"/>
          <p:cNvSpPr txBox="1">
            <a:spLocks noGrp="1"/>
          </p:cNvSpPr>
          <p:nvPr>
            <p:ph type="body" idx="1"/>
          </p:nvPr>
        </p:nvSpPr>
        <p:spPr>
          <a:xfrm>
            <a:off x="317500" y="317500"/>
            <a:ext cx="12369900" cy="6667500"/>
          </a:xfrm>
          <a:prstGeom prst="rect">
            <a:avLst/>
          </a:prstGeom>
          <a:noFill/>
          <a:ln>
            <a:noFill/>
          </a:ln>
        </p:spPr>
        <p:txBody>
          <a:bodyPr spcFirstLastPara="1" wrap="square" lIns="91425" tIns="91425" rIns="91425" bIns="91425" anchor="ctr" anchorCtr="0"/>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914400" marR="0" lvl="1"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950" name="Shape 950"/>
          <p:cNvSpPr txBox="1">
            <a:spLocks noGrp="1"/>
          </p:cNvSpPr>
          <p:nvPr>
            <p:ph type="title"/>
          </p:nvPr>
        </p:nvSpPr>
        <p:spPr>
          <a:xfrm>
            <a:off x="635000" y="1473200"/>
            <a:ext cx="11734500" cy="1498500"/>
          </a:xfrm>
          <a:prstGeom prst="rect">
            <a:avLst/>
          </a:prstGeom>
          <a:noFill/>
          <a:ln>
            <a:noFill/>
          </a:ln>
        </p:spPr>
        <p:txBody>
          <a:bodyPr spcFirstLastPara="1" wrap="square" lIns="91425" tIns="91425" rIns="91425" bIns="91425" anchor="t" anchorCtr="0"/>
          <a:lstStyle>
            <a:lvl1pPr marL="0" marR="0" lvl="0" indent="0" algn="l" rtl="0">
              <a:lnSpc>
                <a:spcPct val="92592"/>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228600" algn="l" rtl="0">
              <a:lnSpc>
                <a:spcPct val="92592"/>
              </a:lnSpc>
              <a:spcBef>
                <a:spcPts val="0"/>
              </a:spcBef>
              <a:spcAft>
                <a:spcPts val="0"/>
              </a:spcAft>
              <a:buSzPts val="1400"/>
              <a:buNone/>
              <a:defRPr sz="1800"/>
            </a:lvl2pPr>
            <a:lvl3pPr marL="0" marR="0" lvl="2" indent="457200" algn="l" rtl="0">
              <a:lnSpc>
                <a:spcPct val="92592"/>
              </a:lnSpc>
              <a:spcBef>
                <a:spcPts val="0"/>
              </a:spcBef>
              <a:spcAft>
                <a:spcPts val="0"/>
              </a:spcAft>
              <a:buSzPts val="1400"/>
              <a:buNone/>
              <a:defRPr sz="1800"/>
            </a:lvl3pPr>
            <a:lvl4pPr marL="0" marR="0" lvl="3" indent="685800" algn="l" rtl="0">
              <a:lnSpc>
                <a:spcPct val="92592"/>
              </a:lnSpc>
              <a:spcBef>
                <a:spcPts val="0"/>
              </a:spcBef>
              <a:spcAft>
                <a:spcPts val="0"/>
              </a:spcAft>
              <a:buSzPts val="1400"/>
              <a:buNone/>
              <a:defRPr sz="1800"/>
            </a:lvl4pPr>
            <a:lvl5pPr marL="0" marR="0" lvl="4" indent="914400" algn="l" rtl="0">
              <a:lnSpc>
                <a:spcPct val="92592"/>
              </a:lnSpc>
              <a:spcBef>
                <a:spcPts val="0"/>
              </a:spcBef>
              <a:spcAft>
                <a:spcPts val="0"/>
              </a:spcAft>
              <a:buSzPts val="1400"/>
              <a:buNone/>
              <a:defRPr sz="1800"/>
            </a:lvl5pPr>
            <a:lvl6pPr marL="0" marR="0" lvl="5" indent="1117600" algn="l" rtl="0">
              <a:lnSpc>
                <a:spcPct val="92592"/>
              </a:lnSpc>
              <a:spcBef>
                <a:spcPts val="0"/>
              </a:spcBef>
              <a:spcAft>
                <a:spcPts val="0"/>
              </a:spcAft>
              <a:buSzPts val="1400"/>
              <a:buNone/>
              <a:defRPr sz="1800"/>
            </a:lvl6pPr>
            <a:lvl7pPr marL="0" marR="0" lvl="6" indent="1371600" algn="l" rtl="0">
              <a:lnSpc>
                <a:spcPct val="92592"/>
              </a:lnSpc>
              <a:spcBef>
                <a:spcPts val="0"/>
              </a:spcBef>
              <a:spcAft>
                <a:spcPts val="0"/>
              </a:spcAft>
              <a:buSzPts val="1400"/>
              <a:buNone/>
              <a:defRPr sz="1800"/>
            </a:lvl7pPr>
            <a:lvl8pPr marL="0" marR="0" lvl="7" indent="1612900" algn="l" rtl="0">
              <a:lnSpc>
                <a:spcPct val="92592"/>
              </a:lnSpc>
              <a:spcBef>
                <a:spcPts val="0"/>
              </a:spcBef>
              <a:spcAft>
                <a:spcPts val="0"/>
              </a:spcAft>
              <a:buSzPts val="1400"/>
              <a:buNone/>
              <a:defRPr sz="1800"/>
            </a:lvl8pPr>
            <a:lvl9pPr marL="0" marR="0" lvl="8" indent="1828800" algn="l" rtl="0">
              <a:lnSpc>
                <a:spcPct val="92592"/>
              </a:lnSpc>
              <a:spcBef>
                <a:spcPts val="0"/>
              </a:spcBef>
              <a:spcAft>
                <a:spcPts val="0"/>
              </a:spcAft>
              <a:buSzPts val="1400"/>
              <a:buNone/>
              <a:defRPr sz="1800"/>
            </a:lvl9pPr>
          </a:lstStyle>
          <a:p>
            <a:endParaRPr/>
          </a:p>
        </p:txBody>
      </p:sp>
    </p:spTree>
  </p:cSld>
  <p:clrMapOvr>
    <a:masterClrMapping/>
  </p:clrMapOvr>
  <p:transition spd="med">
    <p:fade thruBlk="1"/>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matchingName="Exercise">
  <p:cSld name="Exercise">
    <p:spTree>
      <p:nvGrpSpPr>
        <p:cNvPr id="1" name="Shape 951"/>
        <p:cNvGrpSpPr/>
        <p:nvPr/>
      </p:nvGrpSpPr>
      <p:grpSpPr>
        <a:xfrm>
          <a:off x="0" y="0"/>
          <a:ext cx="0" cy="0"/>
          <a:chOff x="0" y="0"/>
          <a:chExt cx="0" cy="0"/>
        </a:xfrm>
      </p:grpSpPr>
      <p:cxnSp>
        <p:nvCxnSpPr>
          <p:cNvPr id="952" name="Shape 952"/>
          <p:cNvCxnSpPr/>
          <p:nvPr/>
        </p:nvCxnSpPr>
        <p:spPr>
          <a:xfrm>
            <a:off x="635000" y="635000"/>
            <a:ext cx="11734500" cy="0"/>
          </a:xfrm>
          <a:prstGeom prst="straightConnector1">
            <a:avLst/>
          </a:prstGeom>
          <a:noFill/>
          <a:ln>
            <a:noFill/>
          </a:ln>
        </p:spPr>
      </p:cxnSp>
      <p:cxnSp>
        <p:nvCxnSpPr>
          <p:cNvPr id="953" name="Shape 953"/>
          <p:cNvCxnSpPr/>
          <p:nvPr/>
        </p:nvCxnSpPr>
        <p:spPr>
          <a:xfrm>
            <a:off x="635000" y="1219200"/>
            <a:ext cx="11734500" cy="0"/>
          </a:xfrm>
          <a:prstGeom prst="straightConnector1">
            <a:avLst/>
          </a:prstGeom>
          <a:noFill/>
          <a:ln>
            <a:noFill/>
          </a:ln>
        </p:spPr>
      </p:cxnSp>
      <p:cxnSp>
        <p:nvCxnSpPr>
          <p:cNvPr id="954" name="Shape 954"/>
          <p:cNvCxnSpPr/>
          <p:nvPr/>
        </p:nvCxnSpPr>
        <p:spPr>
          <a:xfrm rot="10800000" flipH="1">
            <a:off x="635000" y="2780999"/>
            <a:ext cx="3735000" cy="300"/>
          </a:xfrm>
          <a:prstGeom prst="straightConnector1">
            <a:avLst/>
          </a:prstGeom>
          <a:noFill/>
          <a:ln>
            <a:noFill/>
          </a:ln>
        </p:spPr>
      </p:cxnSp>
      <p:cxnSp>
        <p:nvCxnSpPr>
          <p:cNvPr id="955" name="Shape 955"/>
          <p:cNvCxnSpPr/>
          <p:nvPr/>
        </p:nvCxnSpPr>
        <p:spPr>
          <a:xfrm rot="10800000" flipH="1">
            <a:off x="4622800" y="2780999"/>
            <a:ext cx="7742700" cy="300"/>
          </a:xfrm>
          <a:prstGeom prst="straightConnector1">
            <a:avLst/>
          </a:prstGeom>
          <a:noFill/>
          <a:ln>
            <a:noFill/>
          </a:ln>
        </p:spPr>
      </p:cxnSp>
      <p:cxnSp>
        <p:nvCxnSpPr>
          <p:cNvPr id="956" name="Shape 956"/>
          <p:cNvCxnSpPr/>
          <p:nvPr/>
        </p:nvCxnSpPr>
        <p:spPr>
          <a:xfrm rot="10800000" flipH="1">
            <a:off x="635000" y="5752799"/>
            <a:ext cx="3735000" cy="300"/>
          </a:xfrm>
          <a:prstGeom prst="straightConnector1">
            <a:avLst/>
          </a:prstGeom>
          <a:noFill/>
          <a:ln>
            <a:noFill/>
          </a:ln>
        </p:spPr>
      </p:cxnSp>
      <p:cxnSp>
        <p:nvCxnSpPr>
          <p:cNvPr id="957" name="Shape 957"/>
          <p:cNvCxnSpPr/>
          <p:nvPr/>
        </p:nvCxnSpPr>
        <p:spPr>
          <a:xfrm>
            <a:off x="4635500" y="5753100"/>
            <a:ext cx="7732200" cy="0"/>
          </a:xfrm>
          <a:prstGeom prst="straightConnector1">
            <a:avLst/>
          </a:prstGeom>
          <a:noFill/>
          <a:ln>
            <a:noFill/>
          </a:ln>
        </p:spPr>
      </p:cxnSp>
      <p:sp>
        <p:nvSpPr>
          <p:cNvPr id="958" name="Shape 958"/>
          <p:cNvSpPr/>
          <p:nvPr/>
        </p:nvSpPr>
        <p:spPr>
          <a:xfrm>
            <a:off x="635000" y="2387600"/>
            <a:ext cx="3733800" cy="254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Arial"/>
              <a:buNone/>
            </a:pPr>
            <a:r>
              <a:rPr lang="en-US" sz="2000" b="1" i="0" u="none" strike="noStrike" cap="none">
                <a:solidFill>
                  <a:srgbClr val="000000"/>
                </a:solidFill>
                <a:latin typeface="Arial"/>
                <a:ea typeface="Arial"/>
                <a:cs typeface="Arial"/>
                <a:sym typeface="Arial"/>
              </a:rPr>
              <a:t>KEY OBJECTIVE(S)</a:t>
            </a:r>
            <a:endParaRPr sz="1400"/>
          </a:p>
        </p:txBody>
      </p:sp>
      <p:sp>
        <p:nvSpPr>
          <p:cNvPr id="959" name="Shape 959"/>
          <p:cNvSpPr/>
          <p:nvPr/>
        </p:nvSpPr>
        <p:spPr>
          <a:xfrm>
            <a:off x="4635500" y="2387600"/>
            <a:ext cx="3733800" cy="254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Arial"/>
              <a:buNone/>
            </a:pPr>
            <a:r>
              <a:rPr lang="en-US" sz="2000" b="1" i="0" u="none" strike="noStrike" cap="none">
                <a:solidFill>
                  <a:srgbClr val="000000"/>
                </a:solidFill>
                <a:latin typeface="Arial"/>
                <a:ea typeface="Arial"/>
                <a:cs typeface="Arial"/>
                <a:sym typeface="Arial"/>
              </a:rPr>
              <a:t>AGENDA</a:t>
            </a:r>
            <a:endParaRPr sz="1400"/>
          </a:p>
        </p:txBody>
      </p:sp>
      <p:sp>
        <p:nvSpPr>
          <p:cNvPr id="960" name="Shape 960"/>
          <p:cNvSpPr/>
          <p:nvPr/>
        </p:nvSpPr>
        <p:spPr>
          <a:xfrm>
            <a:off x="4635500" y="5359400"/>
            <a:ext cx="7746900" cy="254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Arial"/>
              <a:buNone/>
            </a:pPr>
            <a:r>
              <a:rPr lang="en-US" sz="2000" b="1" i="0" u="none" strike="noStrike" cap="none">
                <a:solidFill>
                  <a:srgbClr val="000000"/>
                </a:solidFill>
                <a:latin typeface="Arial"/>
                <a:ea typeface="Arial"/>
                <a:cs typeface="Arial"/>
                <a:sym typeface="Arial"/>
              </a:rPr>
              <a:t>RESOURCES</a:t>
            </a:r>
            <a:endParaRPr sz="1400"/>
          </a:p>
        </p:txBody>
      </p:sp>
      <p:sp>
        <p:nvSpPr>
          <p:cNvPr id="961" name="Shape 961"/>
          <p:cNvSpPr/>
          <p:nvPr/>
        </p:nvSpPr>
        <p:spPr>
          <a:xfrm>
            <a:off x="635000" y="5359400"/>
            <a:ext cx="3733800" cy="254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Arial"/>
              <a:buNone/>
            </a:pPr>
            <a:r>
              <a:rPr lang="en-US" sz="2000" b="1" i="0" u="none" strike="noStrike" cap="none">
                <a:solidFill>
                  <a:srgbClr val="000000"/>
                </a:solidFill>
                <a:latin typeface="Arial"/>
                <a:ea typeface="Arial"/>
                <a:cs typeface="Arial"/>
                <a:sym typeface="Arial"/>
              </a:rPr>
              <a:t>DELIVERABLE</a:t>
            </a:r>
            <a:endParaRPr sz="1400"/>
          </a:p>
        </p:txBody>
      </p:sp>
    </p:spTree>
  </p:cSld>
  <p:clrMapOvr>
    <a:masterClrMapping/>
  </p:clrMapOvr>
  <p:transition spd="med">
    <p:fade thruBlk="1"/>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allouts">
  <p:cSld name="Callouts">
    <p:spTree>
      <p:nvGrpSpPr>
        <p:cNvPr id="1" name="Shape 74"/>
        <p:cNvGrpSpPr/>
        <p:nvPr/>
      </p:nvGrpSpPr>
      <p:grpSpPr>
        <a:xfrm>
          <a:off x="0" y="0"/>
          <a:ext cx="0" cy="0"/>
          <a:chOff x="0" y="0"/>
          <a:chExt cx="0" cy="0"/>
        </a:xfrm>
      </p:grpSpPr>
      <p:cxnSp>
        <p:nvCxnSpPr>
          <p:cNvPr id="75" name="Shape 75"/>
          <p:cNvCxnSpPr/>
          <p:nvPr/>
        </p:nvCxnSpPr>
        <p:spPr>
          <a:xfrm>
            <a:off x="635000" y="635000"/>
            <a:ext cx="11734800" cy="11"/>
          </a:xfrm>
          <a:prstGeom prst="straightConnector1">
            <a:avLst/>
          </a:prstGeom>
          <a:noFill/>
          <a:ln>
            <a:noFill/>
          </a:ln>
        </p:spPr>
      </p:cxnSp>
      <p:cxnSp>
        <p:nvCxnSpPr>
          <p:cNvPr id="76" name="Shape 76"/>
          <p:cNvCxnSpPr/>
          <p:nvPr/>
        </p:nvCxnSpPr>
        <p:spPr>
          <a:xfrm>
            <a:off x="635000" y="1219200"/>
            <a:ext cx="11734800" cy="11"/>
          </a:xfrm>
          <a:prstGeom prst="straightConnector1">
            <a:avLst/>
          </a:prstGeom>
          <a:noFill/>
          <a:ln>
            <a:noFill/>
          </a:ln>
        </p:spPr>
      </p:cxnSp>
      <p:grpSp>
        <p:nvGrpSpPr>
          <p:cNvPr id="77" name="Shape 77"/>
          <p:cNvGrpSpPr/>
          <p:nvPr/>
        </p:nvGrpSpPr>
        <p:grpSpPr>
          <a:xfrm>
            <a:off x="635000" y="1828800"/>
            <a:ext cx="1270001" cy="1270001"/>
            <a:chOff x="0" y="0"/>
            <a:chExt cx="1270000" cy="1270000"/>
          </a:xfrm>
        </p:grpSpPr>
        <p:pic>
          <p:nvPicPr>
            <p:cNvPr id="78" name="Shape 78"/>
            <p:cNvPicPr preferRelativeResize="0"/>
            <p:nvPr/>
          </p:nvPicPr>
          <p:blipFill rotWithShape="1">
            <a:blip r:embed="rId2">
              <a:alphaModFix/>
            </a:blip>
            <a:srcRect/>
            <a:stretch/>
          </p:blipFill>
          <p:spPr>
            <a:xfrm>
              <a:off x="0" y="0"/>
              <a:ext cx="1270000" cy="1270000"/>
            </a:xfrm>
            <a:prstGeom prst="rect">
              <a:avLst/>
            </a:prstGeom>
            <a:noFill/>
            <a:ln>
              <a:noFill/>
            </a:ln>
          </p:spPr>
        </p:pic>
        <p:sp>
          <p:nvSpPr>
            <p:cNvPr id="79" name="Shape 79"/>
            <p:cNvSpPr/>
            <p:nvPr/>
          </p:nvSpPr>
          <p:spPr>
            <a:xfrm>
              <a:off x="88900" y="335279"/>
              <a:ext cx="1079499" cy="675642"/>
            </a:xfrm>
            <a:prstGeom prst="rect">
              <a:avLst/>
            </a:prstGeom>
            <a:noFill/>
            <a:ln>
              <a:noFill/>
            </a:ln>
          </p:spPr>
          <p:txBody>
            <a:bodyPr spcFirstLastPara="1" wrap="square" lIns="0" tIns="0" rIns="0" bIns="0" anchor="ctr" anchorCtr="0">
              <a:noAutofit/>
            </a:bodyPr>
            <a:lstStyle/>
            <a:p>
              <a:pPr marL="0" marR="0" lvl="0" indent="0" algn="ctr" rtl="0">
                <a:lnSpc>
                  <a:spcPct val="75000"/>
                </a:lnSpc>
                <a:spcBef>
                  <a:spcPts val="0"/>
                </a:spcBef>
                <a:spcAft>
                  <a:spcPts val="0"/>
                </a:spcAft>
                <a:buClr>
                  <a:srgbClr val="000000"/>
                </a:buClr>
                <a:buFont typeface="Arial"/>
                <a:buNone/>
              </a:pPr>
              <a:r>
                <a:rPr lang="en-US" sz="1800" b="1" i="0" u="none" strike="noStrike" cap="none">
                  <a:solidFill>
                    <a:srgbClr val="000000"/>
                  </a:solidFill>
                  <a:latin typeface="Arial"/>
                  <a:ea typeface="Arial"/>
                  <a:cs typeface="Arial"/>
                  <a:sym typeface="Arial"/>
                </a:rPr>
                <a:t>INSERT STICKER</a:t>
              </a:r>
              <a:br>
                <a:rPr lang="en-US" sz="1800" b="1" i="0" u="none" strike="noStrike" cap="none">
                  <a:solidFill>
                    <a:srgbClr val="000000"/>
                  </a:solidFill>
                  <a:latin typeface="Arial"/>
                  <a:ea typeface="Arial"/>
                  <a:cs typeface="Arial"/>
                  <a:sym typeface="Arial"/>
                </a:rPr>
              </a:br>
              <a:r>
                <a:rPr lang="en-US" sz="1800" b="1" i="0" u="none" strike="noStrike" cap="none">
                  <a:solidFill>
                    <a:srgbClr val="000000"/>
                  </a:solidFill>
                  <a:latin typeface="Arial"/>
                  <a:ea typeface="Arial"/>
                  <a:cs typeface="Arial"/>
                  <a:sym typeface="Arial"/>
                </a:rPr>
                <a:t>TEXT</a:t>
              </a:r>
              <a:endParaRPr/>
            </a:p>
          </p:txBody>
        </p:sp>
      </p:grpSp>
      <p:grpSp>
        <p:nvGrpSpPr>
          <p:cNvPr id="80" name="Shape 80"/>
          <p:cNvGrpSpPr/>
          <p:nvPr/>
        </p:nvGrpSpPr>
        <p:grpSpPr>
          <a:xfrm>
            <a:off x="2159000" y="1828800"/>
            <a:ext cx="1270001" cy="1270001"/>
            <a:chOff x="0" y="0"/>
            <a:chExt cx="1270000" cy="1270000"/>
          </a:xfrm>
        </p:grpSpPr>
        <p:pic>
          <p:nvPicPr>
            <p:cNvPr id="81" name="Shape 81"/>
            <p:cNvPicPr preferRelativeResize="0"/>
            <p:nvPr/>
          </p:nvPicPr>
          <p:blipFill rotWithShape="1">
            <a:blip r:embed="rId3">
              <a:alphaModFix/>
            </a:blip>
            <a:srcRect/>
            <a:stretch/>
          </p:blipFill>
          <p:spPr>
            <a:xfrm>
              <a:off x="0" y="0"/>
              <a:ext cx="1270000" cy="1270000"/>
            </a:xfrm>
            <a:prstGeom prst="rect">
              <a:avLst/>
            </a:prstGeom>
            <a:noFill/>
            <a:ln>
              <a:noFill/>
            </a:ln>
          </p:spPr>
        </p:pic>
        <p:sp>
          <p:nvSpPr>
            <p:cNvPr id="82" name="Shape 82"/>
            <p:cNvSpPr/>
            <p:nvPr/>
          </p:nvSpPr>
          <p:spPr>
            <a:xfrm>
              <a:off x="101600" y="347979"/>
              <a:ext cx="1079499" cy="675642"/>
            </a:xfrm>
            <a:prstGeom prst="rect">
              <a:avLst/>
            </a:prstGeom>
            <a:noFill/>
            <a:ln>
              <a:noFill/>
            </a:ln>
          </p:spPr>
          <p:txBody>
            <a:bodyPr spcFirstLastPara="1" wrap="square" lIns="0" tIns="0" rIns="0" bIns="0" anchor="ctr" anchorCtr="0">
              <a:noAutofit/>
            </a:bodyPr>
            <a:lstStyle/>
            <a:p>
              <a:pPr marL="0" marR="0" lvl="0" indent="0" algn="ctr" rtl="0">
                <a:lnSpc>
                  <a:spcPct val="75000"/>
                </a:lnSpc>
                <a:spcBef>
                  <a:spcPts val="0"/>
                </a:spcBef>
                <a:spcAft>
                  <a:spcPts val="0"/>
                </a:spcAft>
                <a:buClr>
                  <a:srgbClr val="FFFFFF"/>
                </a:buClr>
                <a:buFont typeface="Arial"/>
                <a:buNone/>
              </a:pPr>
              <a:r>
                <a:rPr lang="en-US" sz="1800" b="1" i="0" u="none" strike="noStrike" cap="none">
                  <a:solidFill>
                    <a:srgbClr val="FFFFFF"/>
                  </a:solidFill>
                  <a:latin typeface="Arial"/>
                  <a:ea typeface="Arial"/>
                  <a:cs typeface="Arial"/>
                  <a:sym typeface="Arial"/>
                </a:rPr>
                <a:t>INSERT STICKER</a:t>
              </a:r>
              <a:br>
                <a:rPr lang="en-US" sz="1800" b="1" i="0" u="none" strike="noStrike" cap="none">
                  <a:solidFill>
                    <a:srgbClr val="FFFFFF"/>
                  </a:solidFill>
                  <a:latin typeface="Arial"/>
                  <a:ea typeface="Arial"/>
                  <a:cs typeface="Arial"/>
                  <a:sym typeface="Arial"/>
                </a:rPr>
              </a:br>
              <a:r>
                <a:rPr lang="en-US" sz="1800" b="1" i="0" u="none" strike="noStrike" cap="none">
                  <a:solidFill>
                    <a:srgbClr val="FFFFFF"/>
                  </a:solidFill>
                  <a:latin typeface="Arial"/>
                  <a:ea typeface="Arial"/>
                  <a:cs typeface="Arial"/>
                  <a:sym typeface="Arial"/>
                </a:rPr>
                <a:t>TEXT</a:t>
              </a:r>
              <a:endParaRPr/>
            </a:p>
          </p:txBody>
        </p:sp>
      </p:grpSp>
      <p:grpSp>
        <p:nvGrpSpPr>
          <p:cNvPr id="83" name="Shape 83"/>
          <p:cNvGrpSpPr/>
          <p:nvPr/>
        </p:nvGrpSpPr>
        <p:grpSpPr>
          <a:xfrm>
            <a:off x="635000" y="3340100"/>
            <a:ext cx="1270001" cy="1270001"/>
            <a:chOff x="0" y="0"/>
            <a:chExt cx="1270000" cy="1270000"/>
          </a:xfrm>
        </p:grpSpPr>
        <p:pic>
          <p:nvPicPr>
            <p:cNvPr id="84" name="Shape 84"/>
            <p:cNvPicPr preferRelativeResize="0"/>
            <p:nvPr/>
          </p:nvPicPr>
          <p:blipFill rotWithShape="1">
            <a:blip r:embed="rId4">
              <a:alphaModFix/>
            </a:blip>
            <a:srcRect/>
            <a:stretch/>
          </p:blipFill>
          <p:spPr>
            <a:xfrm>
              <a:off x="0" y="0"/>
              <a:ext cx="1270000" cy="1270000"/>
            </a:xfrm>
            <a:prstGeom prst="rect">
              <a:avLst/>
            </a:prstGeom>
            <a:noFill/>
            <a:ln>
              <a:noFill/>
            </a:ln>
          </p:spPr>
        </p:pic>
        <p:sp>
          <p:nvSpPr>
            <p:cNvPr id="85" name="Shape 85"/>
            <p:cNvSpPr/>
            <p:nvPr/>
          </p:nvSpPr>
          <p:spPr>
            <a:xfrm>
              <a:off x="88900" y="322579"/>
              <a:ext cx="1079499" cy="675642"/>
            </a:xfrm>
            <a:prstGeom prst="rect">
              <a:avLst/>
            </a:prstGeom>
            <a:noFill/>
            <a:ln>
              <a:noFill/>
            </a:ln>
          </p:spPr>
          <p:txBody>
            <a:bodyPr spcFirstLastPara="1" wrap="square" lIns="0" tIns="0" rIns="0" bIns="0" anchor="ctr" anchorCtr="0">
              <a:noAutofit/>
            </a:bodyPr>
            <a:lstStyle/>
            <a:p>
              <a:pPr marL="0" marR="0" lvl="0" indent="0" algn="ctr" rtl="0">
                <a:lnSpc>
                  <a:spcPct val="75000"/>
                </a:lnSpc>
                <a:spcBef>
                  <a:spcPts val="0"/>
                </a:spcBef>
                <a:spcAft>
                  <a:spcPts val="0"/>
                </a:spcAft>
                <a:buClr>
                  <a:srgbClr val="FFFFFF"/>
                </a:buClr>
                <a:buFont typeface="Arial"/>
                <a:buNone/>
              </a:pPr>
              <a:r>
                <a:rPr lang="en-US" sz="1800" b="1" i="0" u="none" strike="noStrike" cap="none">
                  <a:solidFill>
                    <a:srgbClr val="FFFFFF"/>
                  </a:solidFill>
                  <a:latin typeface="Arial"/>
                  <a:ea typeface="Arial"/>
                  <a:cs typeface="Arial"/>
                  <a:sym typeface="Arial"/>
                </a:rPr>
                <a:t>INSERT STICKER</a:t>
              </a:r>
              <a:br>
                <a:rPr lang="en-US" sz="1800" b="1" i="0" u="none" strike="noStrike" cap="none">
                  <a:solidFill>
                    <a:srgbClr val="FFFFFF"/>
                  </a:solidFill>
                  <a:latin typeface="Arial"/>
                  <a:ea typeface="Arial"/>
                  <a:cs typeface="Arial"/>
                  <a:sym typeface="Arial"/>
                </a:rPr>
              </a:br>
              <a:r>
                <a:rPr lang="en-US" sz="1800" b="1" i="0" u="none" strike="noStrike" cap="none">
                  <a:solidFill>
                    <a:srgbClr val="FFFFFF"/>
                  </a:solidFill>
                  <a:latin typeface="Arial"/>
                  <a:ea typeface="Arial"/>
                  <a:cs typeface="Arial"/>
                  <a:sym typeface="Arial"/>
                </a:rPr>
                <a:t>TEXT</a:t>
              </a:r>
              <a:endParaRPr/>
            </a:p>
          </p:txBody>
        </p:sp>
      </p:grpSp>
      <p:grpSp>
        <p:nvGrpSpPr>
          <p:cNvPr id="86" name="Shape 86"/>
          <p:cNvGrpSpPr/>
          <p:nvPr/>
        </p:nvGrpSpPr>
        <p:grpSpPr>
          <a:xfrm>
            <a:off x="2159000" y="3340100"/>
            <a:ext cx="1270001" cy="1270001"/>
            <a:chOff x="0" y="0"/>
            <a:chExt cx="1270000" cy="1270000"/>
          </a:xfrm>
        </p:grpSpPr>
        <p:pic>
          <p:nvPicPr>
            <p:cNvPr id="87" name="Shape 87"/>
            <p:cNvPicPr preferRelativeResize="0"/>
            <p:nvPr/>
          </p:nvPicPr>
          <p:blipFill rotWithShape="1">
            <a:blip r:embed="rId5">
              <a:alphaModFix/>
            </a:blip>
            <a:srcRect/>
            <a:stretch/>
          </p:blipFill>
          <p:spPr>
            <a:xfrm>
              <a:off x="0" y="0"/>
              <a:ext cx="1270000" cy="1270000"/>
            </a:xfrm>
            <a:prstGeom prst="rect">
              <a:avLst/>
            </a:prstGeom>
            <a:noFill/>
            <a:ln>
              <a:noFill/>
            </a:ln>
          </p:spPr>
        </p:pic>
        <p:sp>
          <p:nvSpPr>
            <p:cNvPr id="88" name="Shape 88"/>
            <p:cNvSpPr/>
            <p:nvPr/>
          </p:nvSpPr>
          <p:spPr>
            <a:xfrm>
              <a:off x="101600" y="335279"/>
              <a:ext cx="1079499" cy="675642"/>
            </a:xfrm>
            <a:prstGeom prst="rect">
              <a:avLst/>
            </a:prstGeom>
            <a:noFill/>
            <a:ln>
              <a:noFill/>
            </a:ln>
          </p:spPr>
          <p:txBody>
            <a:bodyPr spcFirstLastPara="1" wrap="square" lIns="0" tIns="0" rIns="0" bIns="0" anchor="ctr" anchorCtr="0">
              <a:noAutofit/>
            </a:bodyPr>
            <a:lstStyle/>
            <a:p>
              <a:pPr marL="0" marR="0" lvl="0" indent="0" algn="ctr" rtl="0">
                <a:lnSpc>
                  <a:spcPct val="75000"/>
                </a:lnSpc>
                <a:spcBef>
                  <a:spcPts val="0"/>
                </a:spcBef>
                <a:spcAft>
                  <a:spcPts val="0"/>
                </a:spcAft>
                <a:buClr>
                  <a:srgbClr val="FFFFFF"/>
                </a:buClr>
                <a:buFont typeface="Arial"/>
                <a:buNone/>
              </a:pPr>
              <a:r>
                <a:rPr lang="en-US" sz="1800" b="1" i="0" u="none" strike="noStrike" cap="none">
                  <a:solidFill>
                    <a:srgbClr val="FFFFFF"/>
                  </a:solidFill>
                  <a:latin typeface="Arial"/>
                  <a:ea typeface="Arial"/>
                  <a:cs typeface="Arial"/>
                  <a:sym typeface="Arial"/>
                </a:rPr>
                <a:t>INSERT STICKER</a:t>
              </a:r>
              <a:br>
                <a:rPr lang="en-US" sz="1800" b="1" i="0" u="none" strike="noStrike" cap="none">
                  <a:solidFill>
                    <a:srgbClr val="FFFFFF"/>
                  </a:solidFill>
                  <a:latin typeface="Arial"/>
                  <a:ea typeface="Arial"/>
                  <a:cs typeface="Arial"/>
                  <a:sym typeface="Arial"/>
                </a:rPr>
              </a:br>
              <a:r>
                <a:rPr lang="en-US" sz="1800" b="1" i="0" u="none" strike="noStrike" cap="none">
                  <a:solidFill>
                    <a:srgbClr val="FFFFFF"/>
                  </a:solidFill>
                  <a:latin typeface="Arial"/>
                  <a:ea typeface="Arial"/>
                  <a:cs typeface="Arial"/>
                  <a:sym typeface="Arial"/>
                </a:rPr>
                <a:t>TEXT</a:t>
              </a:r>
              <a:endParaRPr/>
            </a:p>
          </p:txBody>
        </p:sp>
      </p:grpSp>
      <p:grpSp>
        <p:nvGrpSpPr>
          <p:cNvPr id="89" name="Shape 89"/>
          <p:cNvGrpSpPr/>
          <p:nvPr/>
        </p:nvGrpSpPr>
        <p:grpSpPr>
          <a:xfrm>
            <a:off x="635000" y="4876800"/>
            <a:ext cx="1270001" cy="1270001"/>
            <a:chOff x="0" y="0"/>
            <a:chExt cx="1270000" cy="1270000"/>
          </a:xfrm>
        </p:grpSpPr>
        <p:pic>
          <p:nvPicPr>
            <p:cNvPr id="90" name="Shape 90"/>
            <p:cNvPicPr preferRelativeResize="0"/>
            <p:nvPr/>
          </p:nvPicPr>
          <p:blipFill rotWithShape="1">
            <a:blip r:embed="rId6">
              <a:alphaModFix/>
            </a:blip>
            <a:srcRect/>
            <a:stretch/>
          </p:blipFill>
          <p:spPr>
            <a:xfrm>
              <a:off x="0" y="0"/>
              <a:ext cx="1270000" cy="1270000"/>
            </a:xfrm>
            <a:prstGeom prst="rect">
              <a:avLst/>
            </a:prstGeom>
            <a:noFill/>
            <a:ln>
              <a:noFill/>
            </a:ln>
          </p:spPr>
        </p:pic>
        <p:sp>
          <p:nvSpPr>
            <p:cNvPr id="91" name="Shape 91"/>
            <p:cNvSpPr/>
            <p:nvPr/>
          </p:nvSpPr>
          <p:spPr>
            <a:xfrm>
              <a:off x="88900" y="322579"/>
              <a:ext cx="1079499" cy="675642"/>
            </a:xfrm>
            <a:prstGeom prst="rect">
              <a:avLst/>
            </a:prstGeom>
            <a:noFill/>
            <a:ln>
              <a:noFill/>
            </a:ln>
          </p:spPr>
          <p:txBody>
            <a:bodyPr spcFirstLastPara="1" wrap="square" lIns="0" tIns="0" rIns="0" bIns="0" anchor="ctr" anchorCtr="0">
              <a:noAutofit/>
            </a:bodyPr>
            <a:lstStyle/>
            <a:p>
              <a:pPr marL="0" marR="0" lvl="0" indent="0" algn="ctr" rtl="0">
                <a:lnSpc>
                  <a:spcPct val="75000"/>
                </a:lnSpc>
                <a:spcBef>
                  <a:spcPts val="0"/>
                </a:spcBef>
                <a:spcAft>
                  <a:spcPts val="0"/>
                </a:spcAft>
                <a:buClr>
                  <a:srgbClr val="FFFFFF"/>
                </a:buClr>
                <a:buFont typeface="Arial"/>
                <a:buNone/>
              </a:pPr>
              <a:r>
                <a:rPr lang="en-US" sz="1800" b="1" i="0" u="none" strike="noStrike" cap="none">
                  <a:solidFill>
                    <a:srgbClr val="FFFFFF"/>
                  </a:solidFill>
                  <a:latin typeface="Arial"/>
                  <a:ea typeface="Arial"/>
                  <a:cs typeface="Arial"/>
                  <a:sym typeface="Arial"/>
                </a:rPr>
                <a:t>INSERT STICKER</a:t>
              </a:r>
              <a:br>
                <a:rPr lang="en-US" sz="1800" b="1" i="0" u="none" strike="noStrike" cap="none">
                  <a:solidFill>
                    <a:srgbClr val="FFFFFF"/>
                  </a:solidFill>
                  <a:latin typeface="Arial"/>
                  <a:ea typeface="Arial"/>
                  <a:cs typeface="Arial"/>
                  <a:sym typeface="Arial"/>
                </a:rPr>
              </a:br>
              <a:r>
                <a:rPr lang="en-US" sz="1800" b="1" i="0" u="none" strike="noStrike" cap="none">
                  <a:solidFill>
                    <a:srgbClr val="FFFFFF"/>
                  </a:solidFill>
                  <a:latin typeface="Arial"/>
                  <a:ea typeface="Arial"/>
                  <a:cs typeface="Arial"/>
                  <a:sym typeface="Arial"/>
                </a:rPr>
                <a:t>TEXT</a:t>
              </a:r>
              <a:endParaRPr/>
            </a:p>
          </p:txBody>
        </p:sp>
      </p:grpSp>
      <p:grpSp>
        <p:nvGrpSpPr>
          <p:cNvPr id="92" name="Shape 92"/>
          <p:cNvGrpSpPr/>
          <p:nvPr/>
        </p:nvGrpSpPr>
        <p:grpSpPr>
          <a:xfrm>
            <a:off x="2159000" y="4876800"/>
            <a:ext cx="1270001" cy="1270001"/>
            <a:chOff x="0" y="0"/>
            <a:chExt cx="1270000" cy="1270000"/>
          </a:xfrm>
        </p:grpSpPr>
        <p:pic>
          <p:nvPicPr>
            <p:cNvPr id="93" name="Shape 93"/>
            <p:cNvPicPr preferRelativeResize="0"/>
            <p:nvPr/>
          </p:nvPicPr>
          <p:blipFill rotWithShape="1">
            <a:blip r:embed="rId7">
              <a:alphaModFix/>
            </a:blip>
            <a:srcRect/>
            <a:stretch/>
          </p:blipFill>
          <p:spPr>
            <a:xfrm>
              <a:off x="0" y="0"/>
              <a:ext cx="1270000" cy="1270000"/>
            </a:xfrm>
            <a:prstGeom prst="rect">
              <a:avLst/>
            </a:prstGeom>
            <a:noFill/>
            <a:ln>
              <a:noFill/>
            </a:ln>
          </p:spPr>
        </p:pic>
        <p:sp>
          <p:nvSpPr>
            <p:cNvPr id="94" name="Shape 94"/>
            <p:cNvSpPr/>
            <p:nvPr/>
          </p:nvSpPr>
          <p:spPr>
            <a:xfrm>
              <a:off x="101600" y="335279"/>
              <a:ext cx="1079499" cy="675642"/>
            </a:xfrm>
            <a:prstGeom prst="rect">
              <a:avLst/>
            </a:prstGeom>
            <a:noFill/>
            <a:ln>
              <a:noFill/>
            </a:ln>
          </p:spPr>
          <p:txBody>
            <a:bodyPr spcFirstLastPara="1" wrap="square" lIns="0" tIns="0" rIns="0" bIns="0" anchor="ctr" anchorCtr="0">
              <a:noAutofit/>
            </a:bodyPr>
            <a:lstStyle/>
            <a:p>
              <a:pPr marL="0" marR="0" lvl="0" indent="0" algn="ctr" rtl="0">
                <a:lnSpc>
                  <a:spcPct val="75000"/>
                </a:lnSpc>
                <a:spcBef>
                  <a:spcPts val="0"/>
                </a:spcBef>
                <a:spcAft>
                  <a:spcPts val="0"/>
                </a:spcAft>
                <a:buClr>
                  <a:srgbClr val="FFFFFF"/>
                </a:buClr>
                <a:buFont typeface="Arial"/>
                <a:buNone/>
              </a:pPr>
              <a:r>
                <a:rPr lang="en-US" sz="1800" b="1" i="0" u="none" strike="noStrike" cap="none">
                  <a:solidFill>
                    <a:srgbClr val="FFFFFF"/>
                  </a:solidFill>
                  <a:latin typeface="Arial"/>
                  <a:ea typeface="Arial"/>
                  <a:cs typeface="Arial"/>
                  <a:sym typeface="Arial"/>
                </a:rPr>
                <a:t>INSERT STICKER</a:t>
              </a:r>
              <a:br>
                <a:rPr lang="en-US" sz="1800" b="1" i="0" u="none" strike="noStrike" cap="none">
                  <a:solidFill>
                    <a:srgbClr val="FFFFFF"/>
                  </a:solidFill>
                  <a:latin typeface="Arial"/>
                  <a:ea typeface="Arial"/>
                  <a:cs typeface="Arial"/>
                  <a:sym typeface="Arial"/>
                </a:rPr>
              </a:br>
              <a:r>
                <a:rPr lang="en-US" sz="1800" b="1" i="0" u="none" strike="noStrike" cap="none">
                  <a:solidFill>
                    <a:srgbClr val="FFFFFF"/>
                  </a:solidFill>
                  <a:latin typeface="Arial"/>
                  <a:ea typeface="Arial"/>
                  <a:cs typeface="Arial"/>
                  <a:sym typeface="Arial"/>
                </a:rPr>
                <a:t>TEXT</a:t>
              </a:r>
              <a:endParaRPr/>
            </a:p>
          </p:txBody>
        </p:sp>
      </p:grpSp>
      <p:sp>
        <p:nvSpPr>
          <p:cNvPr id="95" name="Shape 95"/>
          <p:cNvSpPr/>
          <p:nvPr/>
        </p:nvSpPr>
        <p:spPr>
          <a:xfrm>
            <a:off x="8790781" y="1828800"/>
            <a:ext cx="3236119" cy="2032000"/>
          </a:xfrm>
          <a:custGeom>
            <a:avLst/>
            <a:gdLst/>
            <a:ahLst/>
            <a:cxnLst/>
            <a:rect l="0" t="0" r="0" b="0"/>
            <a:pathLst>
              <a:path w="120000" h="120000" extrusionOk="0">
                <a:moveTo>
                  <a:pt x="20633" y="0"/>
                </a:moveTo>
                <a:cubicBezTo>
                  <a:pt x="15433" y="0"/>
                  <a:pt x="11216" y="6716"/>
                  <a:pt x="11216" y="15000"/>
                </a:cubicBezTo>
                <a:lnTo>
                  <a:pt x="11216" y="28966"/>
                </a:lnTo>
                <a:lnTo>
                  <a:pt x="0" y="37572"/>
                </a:lnTo>
                <a:lnTo>
                  <a:pt x="11216" y="46172"/>
                </a:lnTo>
                <a:lnTo>
                  <a:pt x="11216" y="105000"/>
                </a:lnTo>
                <a:cubicBezTo>
                  <a:pt x="11216" y="113283"/>
                  <a:pt x="15433" y="120000"/>
                  <a:pt x="20633" y="120000"/>
                </a:cubicBezTo>
                <a:lnTo>
                  <a:pt x="110583" y="120000"/>
                </a:lnTo>
                <a:cubicBezTo>
                  <a:pt x="115783" y="120000"/>
                  <a:pt x="120000" y="113283"/>
                  <a:pt x="120000" y="105000"/>
                </a:cubicBezTo>
                <a:lnTo>
                  <a:pt x="120000" y="15000"/>
                </a:lnTo>
                <a:cubicBezTo>
                  <a:pt x="120000" y="6716"/>
                  <a:pt x="115783" y="0"/>
                  <a:pt x="110583" y="0"/>
                </a:cubicBezTo>
                <a:lnTo>
                  <a:pt x="20633" y="0"/>
                </a:lnTo>
                <a:close/>
              </a:path>
            </a:pathLst>
          </a:custGeom>
          <a:noFill/>
          <a:ln>
            <a:noFill/>
          </a:ln>
        </p:spPr>
        <p:txBody>
          <a:bodyPr spcFirstLastPara="1" wrap="square" lIns="279400" tIns="279400" rIns="279400" bIns="279400" anchor="t" anchorCtr="0">
            <a:noAutofit/>
          </a:bodyPr>
          <a:lstStyle/>
          <a:p>
            <a:pPr marL="0" marR="0" lvl="0" indent="0" algn="l" rtl="0">
              <a:lnSpc>
                <a:spcPct val="133333"/>
              </a:lnSpc>
              <a:spcBef>
                <a:spcPts val="0"/>
              </a:spcBef>
              <a:spcAft>
                <a:spcPts val="0"/>
              </a:spcAft>
              <a:buClr>
                <a:srgbClr val="FFFFFF"/>
              </a:buClr>
              <a:buFont typeface="Arial"/>
              <a:buNone/>
            </a:pPr>
            <a:r>
              <a:rPr lang="en-US" sz="1200" b="0" i="0" u="none" strike="noStrike" cap="none">
                <a:solidFill>
                  <a:srgbClr val="FFFFFF"/>
                </a:solidFill>
                <a:latin typeface="Arial"/>
                <a:ea typeface="Arial"/>
                <a:cs typeface="Arial"/>
                <a:sym typeface="Arial"/>
              </a:rPr>
              <a:t>Insert quote here. Vestibulum suscipit augue a erat tristique sollicitudin. Donec sit amet neque arcu. Vestibulum at rhoncus neque. Vivamus eget vulputate purus. Curabitur venenatis, nisi non faucibus fringilla. —John Doe</a:t>
            </a:r>
            <a:endParaRPr/>
          </a:p>
        </p:txBody>
      </p:sp>
      <p:grpSp>
        <p:nvGrpSpPr>
          <p:cNvPr id="96" name="Shape 96"/>
          <p:cNvGrpSpPr/>
          <p:nvPr/>
        </p:nvGrpSpPr>
        <p:grpSpPr>
          <a:xfrm>
            <a:off x="4051298" y="1828799"/>
            <a:ext cx="2032001" cy="2032001"/>
            <a:chOff x="0" y="0"/>
            <a:chExt cx="2032000" cy="2032000"/>
          </a:xfrm>
        </p:grpSpPr>
        <p:pic>
          <p:nvPicPr>
            <p:cNvPr id="97" name="Shape 97"/>
            <p:cNvPicPr preferRelativeResize="0"/>
            <p:nvPr/>
          </p:nvPicPr>
          <p:blipFill rotWithShape="1">
            <a:blip r:embed="rId8">
              <a:alphaModFix/>
            </a:blip>
            <a:srcRect/>
            <a:stretch/>
          </p:blipFill>
          <p:spPr>
            <a:xfrm>
              <a:off x="0" y="0"/>
              <a:ext cx="2032000" cy="2032000"/>
            </a:xfrm>
            <a:prstGeom prst="rect">
              <a:avLst/>
            </a:prstGeom>
            <a:noFill/>
            <a:ln>
              <a:noFill/>
            </a:ln>
          </p:spPr>
        </p:pic>
        <p:sp>
          <p:nvSpPr>
            <p:cNvPr id="98" name="Shape 98"/>
            <p:cNvSpPr/>
            <p:nvPr/>
          </p:nvSpPr>
          <p:spPr>
            <a:xfrm>
              <a:off x="165100" y="152400"/>
              <a:ext cx="1676399" cy="233681"/>
            </a:xfrm>
            <a:prstGeom prst="rect">
              <a:avLst/>
            </a:prstGeom>
            <a:noFill/>
            <a:ln>
              <a:noFill/>
            </a:ln>
          </p:spPr>
          <p:txBody>
            <a:bodyPr spcFirstLastPara="1" wrap="square" lIns="0" tIns="0" rIns="0" bIns="0" anchor="t" anchorCtr="0">
              <a:noAutofit/>
            </a:bodyPr>
            <a:lstStyle/>
            <a:p>
              <a:pPr marL="0" marR="0" lvl="0" indent="0" algn="l" rtl="0">
                <a:lnSpc>
                  <a:spcPct val="75000"/>
                </a:lnSpc>
                <a:spcBef>
                  <a:spcPts val="0"/>
                </a:spcBef>
                <a:spcAft>
                  <a:spcPts val="0"/>
                </a:spcAft>
                <a:buClr>
                  <a:srgbClr val="000000"/>
                </a:buClr>
                <a:buFont typeface="Arial"/>
                <a:buNone/>
              </a:pPr>
              <a:r>
                <a:rPr lang="en-US" sz="1800" b="1" i="0" u="none" strike="noStrike" cap="none">
                  <a:solidFill>
                    <a:srgbClr val="000000"/>
                  </a:solidFill>
                  <a:latin typeface="Arial"/>
                  <a:ea typeface="Arial"/>
                  <a:cs typeface="Arial"/>
                  <a:sym typeface="Arial"/>
                </a:rPr>
                <a:t>INSERT TERM</a:t>
              </a:r>
              <a:endParaRPr/>
            </a:p>
          </p:txBody>
        </p:sp>
        <p:sp>
          <p:nvSpPr>
            <p:cNvPr id="99" name="Shape 99"/>
            <p:cNvSpPr/>
            <p:nvPr/>
          </p:nvSpPr>
          <p:spPr>
            <a:xfrm>
              <a:off x="165100" y="419100"/>
              <a:ext cx="1676399" cy="1415135"/>
            </a:xfrm>
            <a:prstGeom prst="rect">
              <a:avLst/>
            </a:prstGeom>
            <a:noFill/>
            <a:ln>
              <a:noFill/>
            </a:ln>
          </p:spPr>
          <p:txBody>
            <a:bodyPr spcFirstLastPara="1" wrap="square" lIns="0" tIns="0" rIns="0" bIns="0" anchor="t" anchorCtr="0">
              <a:noAutofit/>
            </a:bodyPr>
            <a:lstStyle/>
            <a:p>
              <a:pPr marL="0" marR="0" lvl="0" indent="0" algn="l" rtl="0">
                <a:lnSpc>
                  <a:spcPct val="133333"/>
                </a:lnSpc>
                <a:spcBef>
                  <a:spcPts val="0"/>
                </a:spcBef>
                <a:spcAft>
                  <a:spcPts val="0"/>
                </a:spcAft>
                <a:buClr>
                  <a:srgbClr val="000000"/>
                </a:buClr>
                <a:buFont typeface="Arial"/>
                <a:buNone/>
              </a:pPr>
              <a:r>
                <a:rPr lang="en-US" sz="1200" b="0" i="0" u="none" strike="noStrike" cap="none">
                  <a:solidFill>
                    <a:srgbClr val="000000"/>
                  </a:solidFill>
                  <a:latin typeface="Arial"/>
                  <a:ea typeface="Arial"/>
                  <a:cs typeface="Arial"/>
                  <a:sym typeface="Arial"/>
                </a:rPr>
                <a:t>Insert glossary definition here. Lorem ipsum dolor sit amet, consectetur adipiscing elit. Vivamus erat leo, volutpat et ultrices eget, faucibus ut orci.</a:t>
              </a:r>
              <a:endParaRPr/>
            </a:p>
          </p:txBody>
        </p:sp>
      </p:grpSp>
      <p:grpSp>
        <p:nvGrpSpPr>
          <p:cNvPr id="100" name="Shape 100"/>
          <p:cNvGrpSpPr/>
          <p:nvPr/>
        </p:nvGrpSpPr>
        <p:grpSpPr>
          <a:xfrm>
            <a:off x="6362698" y="1828799"/>
            <a:ext cx="2032001" cy="2032001"/>
            <a:chOff x="0" y="0"/>
            <a:chExt cx="2032000" cy="2032000"/>
          </a:xfrm>
        </p:grpSpPr>
        <p:pic>
          <p:nvPicPr>
            <p:cNvPr id="101" name="Shape 101"/>
            <p:cNvPicPr preferRelativeResize="0"/>
            <p:nvPr/>
          </p:nvPicPr>
          <p:blipFill rotWithShape="1">
            <a:blip r:embed="rId9">
              <a:alphaModFix/>
            </a:blip>
            <a:srcRect/>
            <a:stretch/>
          </p:blipFill>
          <p:spPr>
            <a:xfrm>
              <a:off x="0" y="0"/>
              <a:ext cx="2032000" cy="2032000"/>
            </a:xfrm>
            <a:prstGeom prst="rect">
              <a:avLst/>
            </a:prstGeom>
            <a:noFill/>
            <a:ln>
              <a:noFill/>
            </a:ln>
          </p:spPr>
        </p:pic>
        <p:sp>
          <p:nvSpPr>
            <p:cNvPr id="102" name="Shape 102"/>
            <p:cNvSpPr/>
            <p:nvPr/>
          </p:nvSpPr>
          <p:spPr>
            <a:xfrm>
              <a:off x="177800" y="152400"/>
              <a:ext cx="1676399" cy="233681"/>
            </a:xfrm>
            <a:prstGeom prst="rect">
              <a:avLst/>
            </a:prstGeom>
            <a:noFill/>
            <a:ln>
              <a:noFill/>
            </a:ln>
          </p:spPr>
          <p:txBody>
            <a:bodyPr spcFirstLastPara="1" wrap="square" lIns="0" tIns="0" rIns="0" bIns="0" anchor="t" anchorCtr="0">
              <a:noAutofit/>
            </a:bodyPr>
            <a:lstStyle/>
            <a:p>
              <a:pPr marL="0" marR="0" lvl="0" indent="0" algn="l" rtl="0">
                <a:lnSpc>
                  <a:spcPct val="75000"/>
                </a:lnSpc>
                <a:spcBef>
                  <a:spcPts val="0"/>
                </a:spcBef>
                <a:spcAft>
                  <a:spcPts val="0"/>
                </a:spcAft>
                <a:buClr>
                  <a:srgbClr val="FFFFFF"/>
                </a:buClr>
                <a:buFont typeface="Arial"/>
                <a:buNone/>
              </a:pPr>
              <a:r>
                <a:rPr lang="en-US" sz="1800" b="1" i="0" u="none" strike="noStrike" cap="none">
                  <a:solidFill>
                    <a:srgbClr val="FFFFFF"/>
                  </a:solidFill>
                  <a:latin typeface="Arial"/>
                  <a:ea typeface="Arial"/>
                  <a:cs typeface="Arial"/>
                  <a:sym typeface="Arial"/>
                </a:rPr>
                <a:t>INSERT TERM</a:t>
              </a:r>
              <a:endParaRPr/>
            </a:p>
          </p:txBody>
        </p:sp>
        <p:sp>
          <p:nvSpPr>
            <p:cNvPr id="103" name="Shape 103"/>
            <p:cNvSpPr/>
            <p:nvPr/>
          </p:nvSpPr>
          <p:spPr>
            <a:xfrm>
              <a:off x="177800" y="419100"/>
              <a:ext cx="1676399" cy="1415135"/>
            </a:xfrm>
            <a:prstGeom prst="rect">
              <a:avLst/>
            </a:prstGeom>
            <a:noFill/>
            <a:ln>
              <a:noFill/>
            </a:ln>
          </p:spPr>
          <p:txBody>
            <a:bodyPr spcFirstLastPara="1" wrap="square" lIns="0" tIns="0" rIns="0" bIns="0" anchor="t" anchorCtr="0">
              <a:noAutofit/>
            </a:bodyPr>
            <a:lstStyle/>
            <a:p>
              <a:pPr marL="0" marR="0" lvl="0" indent="0" algn="l" rtl="0">
                <a:lnSpc>
                  <a:spcPct val="133333"/>
                </a:lnSpc>
                <a:spcBef>
                  <a:spcPts val="0"/>
                </a:spcBef>
                <a:spcAft>
                  <a:spcPts val="0"/>
                </a:spcAft>
                <a:buClr>
                  <a:srgbClr val="FFFFFF"/>
                </a:buClr>
                <a:buFont typeface="Arial"/>
                <a:buNone/>
              </a:pPr>
              <a:r>
                <a:rPr lang="en-US" sz="1200" b="0" i="0" u="none" strike="noStrike" cap="none">
                  <a:solidFill>
                    <a:srgbClr val="FFFFFF"/>
                  </a:solidFill>
                  <a:latin typeface="Arial"/>
                  <a:ea typeface="Arial"/>
                  <a:cs typeface="Arial"/>
                  <a:sym typeface="Arial"/>
                </a:rPr>
                <a:t>Insert glossary definition here. Lorem ipsum dolor sit amet, consectetur adipiscing elit. Vivamus erat leo, volutpat et ultrices eget, faucibus ut orci.</a:t>
              </a:r>
              <a:endParaRPr/>
            </a:p>
          </p:txBody>
        </p:sp>
      </p:grpSp>
      <p:grpSp>
        <p:nvGrpSpPr>
          <p:cNvPr id="104" name="Shape 104"/>
          <p:cNvGrpSpPr/>
          <p:nvPr/>
        </p:nvGrpSpPr>
        <p:grpSpPr>
          <a:xfrm>
            <a:off x="4051298" y="4114798"/>
            <a:ext cx="2032001" cy="2032001"/>
            <a:chOff x="0" y="0"/>
            <a:chExt cx="2032000" cy="2032000"/>
          </a:xfrm>
        </p:grpSpPr>
        <p:pic>
          <p:nvPicPr>
            <p:cNvPr id="105" name="Shape 105"/>
            <p:cNvPicPr preferRelativeResize="0"/>
            <p:nvPr/>
          </p:nvPicPr>
          <p:blipFill rotWithShape="1">
            <a:blip r:embed="rId10">
              <a:alphaModFix/>
            </a:blip>
            <a:srcRect/>
            <a:stretch/>
          </p:blipFill>
          <p:spPr>
            <a:xfrm>
              <a:off x="0" y="0"/>
              <a:ext cx="2032000" cy="2032000"/>
            </a:xfrm>
            <a:prstGeom prst="rect">
              <a:avLst/>
            </a:prstGeom>
            <a:noFill/>
            <a:ln>
              <a:noFill/>
            </a:ln>
          </p:spPr>
        </p:pic>
        <p:sp>
          <p:nvSpPr>
            <p:cNvPr id="106" name="Shape 106"/>
            <p:cNvSpPr/>
            <p:nvPr/>
          </p:nvSpPr>
          <p:spPr>
            <a:xfrm>
              <a:off x="165100" y="177800"/>
              <a:ext cx="1676399" cy="233681"/>
            </a:xfrm>
            <a:prstGeom prst="rect">
              <a:avLst/>
            </a:prstGeom>
            <a:noFill/>
            <a:ln>
              <a:noFill/>
            </a:ln>
          </p:spPr>
          <p:txBody>
            <a:bodyPr spcFirstLastPara="1" wrap="square" lIns="0" tIns="0" rIns="0" bIns="0" anchor="t" anchorCtr="0">
              <a:noAutofit/>
            </a:bodyPr>
            <a:lstStyle/>
            <a:p>
              <a:pPr marL="0" marR="0" lvl="0" indent="0" algn="l" rtl="0">
                <a:lnSpc>
                  <a:spcPct val="75000"/>
                </a:lnSpc>
                <a:spcBef>
                  <a:spcPts val="0"/>
                </a:spcBef>
                <a:spcAft>
                  <a:spcPts val="0"/>
                </a:spcAft>
                <a:buClr>
                  <a:srgbClr val="FFFFFF"/>
                </a:buClr>
                <a:buFont typeface="Arial"/>
                <a:buNone/>
              </a:pPr>
              <a:r>
                <a:rPr lang="en-US" sz="1800" b="1" i="0" u="none" strike="noStrike" cap="none">
                  <a:solidFill>
                    <a:srgbClr val="FFFFFF"/>
                  </a:solidFill>
                  <a:latin typeface="Arial"/>
                  <a:ea typeface="Arial"/>
                  <a:cs typeface="Arial"/>
                  <a:sym typeface="Arial"/>
                </a:rPr>
                <a:t>INSERT TERM</a:t>
              </a:r>
              <a:endParaRPr/>
            </a:p>
          </p:txBody>
        </p:sp>
        <p:sp>
          <p:nvSpPr>
            <p:cNvPr id="107" name="Shape 107"/>
            <p:cNvSpPr/>
            <p:nvPr/>
          </p:nvSpPr>
          <p:spPr>
            <a:xfrm>
              <a:off x="165100" y="444500"/>
              <a:ext cx="1676399" cy="1415135"/>
            </a:xfrm>
            <a:prstGeom prst="rect">
              <a:avLst/>
            </a:prstGeom>
            <a:noFill/>
            <a:ln>
              <a:noFill/>
            </a:ln>
          </p:spPr>
          <p:txBody>
            <a:bodyPr spcFirstLastPara="1" wrap="square" lIns="0" tIns="0" rIns="0" bIns="0" anchor="t" anchorCtr="0">
              <a:noAutofit/>
            </a:bodyPr>
            <a:lstStyle/>
            <a:p>
              <a:pPr marL="0" marR="0" lvl="0" indent="0" algn="l" rtl="0">
                <a:lnSpc>
                  <a:spcPct val="133333"/>
                </a:lnSpc>
                <a:spcBef>
                  <a:spcPts val="0"/>
                </a:spcBef>
                <a:spcAft>
                  <a:spcPts val="0"/>
                </a:spcAft>
                <a:buClr>
                  <a:srgbClr val="FFFFFF"/>
                </a:buClr>
                <a:buFont typeface="Arial"/>
                <a:buNone/>
              </a:pPr>
              <a:r>
                <a:rPr lang="en-US" sz="1200" b="0" i="0" u="none" strike="noStrike" cap="none">
                  <a:solidFill>
                    <a:srgbClr val="FFFFFF"/>
                  </a:solidFill>
                  <a:latin typeface="Arial"/>
                  <a:ea typeface="Arial"/>
                  <a:cs typeface="Arial"/>
                  <a:sym typeface="Arial"/>
                </a:rPr>
                <a:t>Insert glossary definition here. Lorem ipsum dolor sit amet, consectetur adipiscing elit. Vivamus erat leo, volutpat et ultrices eget, faucibus ut orci.</a:t>
              </a:r>
              <a:endParaRPr/>
            </a:p>
          </p:txBody>
        </p:sp>
      </p:grpSp>
      <p:grpSp>
        <p:nvGrpSpPr>
          <p:cNvPr id="108" name="Shape 108"/>
          <p:cNvGrpSpPr/>
          <p:nvPr/>
        </p:nvGrpSpPr>
        <p:grpSpPr>
          <a:xfrm>
            <a:off x="6362698" y="4114798"/>
            <a:ext cx="2032001" cy="2032001"/>
            <a:chOff x="0" y="0"/>
            <a:chExt cx="2032000" cy="2032000"/>
          </a:xfrm>
        </p:grpSpPr>
        <p:pic>
          <p:nvPicPr>
            <p:cNvPr id="109" name="Shape 109"/>
            <p:cNvPicPr preferRelativeResize="0"/>
            <p:nvPr/>
          </p:nvPicPr>
          <p:blipFill rotWithShape="1">
            <a:blip r:embed="rId11">
              <a:alphaModFix/>
            </a:blip>
            <a:srcRect/>
            <a:stretch/>
          </p:blipFill>
          <p:spPr>
            <a:xfrm>
              <a:off x="0" y="0"/>
              <a:ext cx="2032000" cy="2032000"/>
            </a:xfrm>
            <a:prstGeom prst="rect">
              <a:avLst/>
            </a:prstGeom>
            <a:noFill/>
            <a:ln>
              <a:noFill/>
            </a:ln>
          </p:spPr>
        </p:pic>
        <p:sp>
          <p:nvSpPr>
            <p:cNvPr id="110" name="Shape 110"/>
            <p:cNvSpPr/>
            <p:nvPr/>
          </p:nvSpPr>
          <p:spPr>
            <a:xfrm>
              <a:off x="177800" y="177800"/>
              <a:ext cx="1676399" cy="233681"/>
            </a:xfrm>
            <a:prstGeom prst="rect">
              <a:avLst/>
            </a:prstGeom>
            <a:noFill/>
            <a:ln>
              <a:noFill/>
            </a:ln>
          </p:spPr>
          <p:txBody>
            <a:bodyPr spcFirstLastPara="1" wrap="square" lIns="0" tIns="0" rIns="0" bIns="0" anchor="t" anchorCtr="0">
              <a:noAutofit/>
            </a:bodyPr>
            <a:lstStyle/>
            <a:p>
              <a:pPr marL="0" marR="0" lvl="0" indent="0" algn="l" rtl="0">
                <a:lnSpc>
                  <a:spcPct val="75000"/>
                </a:lnSpc>
                <a:spcBef>
                  <a:spcPts val="0"/>
                </a:spcBef>
                <a:spcAft>
                  <a:spcPts val="0"/>
                </a:spcAft>
                <a:buClr>
                  <a:srgbClr val="FFFFFF"/>
                </a:buClr>
                <a:buFont typeface="Arial"/>
                <a:buNone/>
              </a:pPr>
              <a:r>
                <a:rPr lang="en-US" sz="1800" b="1" i="0" u="none" strike="noStrike" cap="none">
                  <a:solidFill>
                    <a:srgbClr val="FFFFFF"/>
                  </a:solidFill>
                  <a:latin typeface="Arial"/>
                  <a:ea typeface="Arial"/>
                  <a:cs typeface="Arial"/>
                  <a:sym typeface="Arial"/>
                </a:rPr>
                <a:t>INSERT TERM</a:t>
              </a:r>
              <a:endParaRPr/>
            </a:p>
          </p:txBody>
        </p:sp>
        <p:sp>
          <p:nvSpPr>
            <p:cNvPr id="111" name="Shape 111"/>
            <p:cNvSpPr/>
            <p:nvPr/>
          </p:nvSpPr>
          <p:spPr>
            <a:xfrm>
              <a:off x="177800" y="444500"/>
              <a:ext cx="1676399" cy="1415135"/>
            </a:xfrm>
            <a:prstGeom prst="rect">
              <a:avLst/>
            </a:prstGeom>
            <a:noFill/>
            <a:ln>
              <a:noFill/>
            </a:ln>
          </p:spPr>
          <p:txBody>
            <a:bodyPr spcFirstLastPara="1" wrap="square" lIns="0" tIns="0" rIns="0" bIns="0" anchor="t" anchorCtr="0">
              <a:noAutofit/>
            </a:bodyPr>
            <a:lstStyle/>
            <a:p>
              <a:pPr marL="0" marR="0" lvl="0" indent="0" algn="l" rtl="0">
                <a:lnSpc>
                  <a:spcPct val="133333"/>
                </a:lnSpc>
                <a:spcBef>
                  <a:spcPts val="0"/>
                </a:spcBef>
                <a:spcAft>
                  <a:spcPts val="0"/>
                </a:spcAft>
                <a:buClr>
                  <a:srgbClr val="FFFFFF"/>
                </a:buClr>
                <a:buFont typeface="Arial"/>
                <a:buNone/>
              </a:pPr>
              <a:r>
                <a:rPr lang="en-US" sz="1200" b="0" i="0" u="none" strike="noStrike" cap="none">
                  <a:solidFill>
                    <a:srgbClr val="FFFFFF"/>
                  </a:solidFill>
                  <a:latin typeface="Arial"/>
                  <a:ea typeface="Arial"/>
                  <a:cs typeface="Arial"/>
                  <a:sym typeface="Arial"/>
                </a:rPr>
                <a:t>Insert glossary definition here. Lorem ipsum dolor sit amet, consectetur adipiscing elit. Vivamus erat leo, volutpat et ultrices eget, faucibus ut orci.</a:t>
              </a:r>
              <a:endParaRPr/>
            </a:p>
          </p:txBody>
        </p:sp>
      </p:grpSp>
      <p:sp>
        <p:nvSpPr>
          <p:cNvPr id="112" name="Shape 112"/>
          <p:cNvSpPr/>
          <p:nvPr/>
        </p:nvSpPr>
        <p:spPr>
          <a:xfrm>
            <a:off x="8790781" y="4114800"/>
            <a:ext cx="3236119" cy="2032000"/>
          </a:xfrm>
          <a:custGeom>
            <a:avLst/>
            <a:gdLst/>
            <a:ahLst/>
            <a:cxnLst/>
            <a:rect l="0" t="0" r="0" b="0"/>
            <a:pathLst>
              <a:path w="120000" h="120000" extrusionOk="0">
                <a:moveTo>
                  <a:pt x="20633" y="0"/>
                </a:moveTo>
                <a:cubicBezTo>
                  <a:pt x="15433" y="0"/>
                  <a:pt x="11216" y="6716"/>
                  <a:pt x="11216" y="15000"/>
                </a:cubicBezTo>
                <a:lnTo>
                  <a:pt x="11216" y="28966"/>
                </a:lnTo>
                <a:lnTo>
                  <a:pt x="0" y="37572"/>
                </a:lnTo>
                <a:lnTo>
                  <a:pt x="11216" y="46172"/>
                </a:lnTo>
                <a:lnTo>
                  <a:pt x="11216" y="105000"/>
                </a:lnTo>
                <a:cubicBezTo>
                  <a:pt x="11216" y="113283"/>
                  <a:pt x="15433" y="120000"/>
                  <a:pt x="20633" y="120000"/>
                </a:cubicBezTo>
                <a:lnTo>
                  <a:pt x="110583" y="120000"/>
                </a:lnTo>
                <a:cubicBezTo>
                  <a:pt x="115783" y="120000"/>
                  <a:pt x="120000" y="113283"/>
                  <a:pt x="120000" y="105000"/>
                </a:cubicBezTo>
                <a:lnTo>
                  <a:pt x="120000" y="15000"/>
                </a:lnTo>
                <a:cubicBezTo>
                  <a:pt x="120000" y="6716"/>
                  <a:pt x="115783" y="0"/>
                  <a:pt x="110583" y="0"/>
                </a:cubicBezTo>
                <a:lnTo>
                  <a:pt x="20633" y="0"/>
                </a:lnTo>
                <a:close/>
              </a:path>
            </a:pathLst>
          </a:custGeom>
          <a:solidFill>
            <a:srgbClr val="FFDC00"/>
          </a:solidFill>
          <a:ln>
            <a:noFill/>
          </a:ln>
        </p:spPr>
        <p:txBody>
          <a:bodyPr spcFirstLastPara="1" wrap="square" lIns="279400" tIns="279400" rIns="279400" bIns="279400" anchor="t" anchorCtr="0">
            <a:noAutofit/>
          </a:bodyPr>
          <a:lstStyle/>
          <a:p>
            <a:pPr marL="0" marR="0" lvl="0" indent="0" algn="l" rtl="0">
              <a:lnSpc>
                <a:spcPct val="133333"/>
              </a:lnSpc>
              <a:spcBef>
                <a:spcPts val="0"/>
              </a:spcBef>
              <a:spcAft>
                <a:spcPts val="0"/>
              </a:spcAft>
              <a:buClr>
                <a:srgbClr val="000000"/>
              </a:buClr>
              <a:buFont typeface="Arial"/>
              <a:buNone/>
            </a:pPr>
            <a:r>
              <a:rPr lang="en-US" sz="1200" b="0" i="0" u="none" strike="noStrike" cap="none">
                <a:solidFill>
                  <a:srgbClr val="000000"/>
                </a:solidFill>
                <a:latin typeface="Arial"/>
                <a:ea typeface="Arial"/>
                <a:cs typeface="Arial"/>
                <a:sym typeface="Arial"/>
              </a:rPr>
              <a:t>Insert quote here. Vestibulum suscipit augue a erat tristique sollicitudin. Donec sit amet neque arcu. Vestibulum at rhoncus neque. Vivamus eget vulputate purus. Curabitur venenatis, nisi non faucibus fringilla. —John Doe</a:t>
            </a:r>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matchingName="Case Study">
  <p:cSld name="Case Study">
    <p:spTree>
      <p:nvGrpSpPr>
        <p:cNvPr id="1" name="Shape 962"/>
        <p:cNvGrpSpPr/>
        <p:nvPr/>
      </p:nvGrpSpPr>
      <p:grpSpPr>
        <a:xfrm>
          <a:off x="0" y="0"/>
          <a:ext cx="0" cy="0"/>
          <a:chOff x="0" y="0"/>
          <a:chExt cx="0" cy="0"/>
        </a:xfrm>
      </p:grpSpPr>
      <p:cxnSp>
        <p:nvCxnSpPr>
          <p:cNvPr id="963" name="Shape 963"/>
          <p:cNvCxnSpPr/>
          <p:nvPr/>
        </p:nvCxnSpPr>
        <p:spPr>
          <a:xfrm>
            <a:off x="635000" y="635000"/>
            <a:ext cx="11734500" cy="0"/>
          </a:xfrm>
          <a:prstGeom prst="straightConnector1">
            <a:avLst/>
          </a:prstGeom>
          <a:noFill/>
          <a:ln>
            <a:noFill/>
          </a:ln>
        </p:spPr>
      </p:cxnSp>
      <p:cxnSp>
        <p:nvCxnSpPr>
          <p:cNvPr id="964" name="Shape 964"/>
          <p:cNvCxnSpPr/>
          <p:nvPr/>
        </p:nvCxnSpPr>
        <p:spPr>
          <a:xfrm>
            <a:off x="635000" y="1219200"/>
            <a:ext cx="11734500" cy="0"/>
          </a:xfrm>
          <a:prstGeom prst="straightConnector1">
            <a:avLst/>
          </a:prstGeom>
          <a:noFill/>
          <a:ln>
            <a:noFill/>
          </a:ln>
        </p:spPr>
      </p:cxnSp>
      <p:cxnSp>
        <p:nvCxnSpPr>
          <p:cNvPr id="965" name="Shape 965"/>
          <p:cNvCxnSpPr/>
          <p:nvPr/>
        </p:nvCxnSpPr>
        <p:spPr>
          <a:xfrm rot="10800000" flipH="1">
            <a:off x="8623300" y="2780999"/>
            <a:ext cx="3735000" cy="300"/>
          </a:xfrm>
          <a:prstGeom prst="straightConnector1">
            <a:avLst/>
          </a:prstGeom>
          <a:noFill/>
          <a:ln>
            <a:noFill/>
          </a:ln>
        </p:spPr>
      </p:cxnSp>
      <p:cxnSp>
        <p:nvCxnSpPr>
          <p:cNvPr id="966" name="Shape 966"/>
          <p:cNvCxnSpPr/>
          <p:nvPr/>
        </p:nvCxnSpPr>
        <p:spPr>
          <a:xfrm rot="10800000" flipH="1">
            <a:off x="635000" y="2780999"/>
            <a:ext cx="7742700" cy="300"/>
          </a:xfrm>
          <a:prstGeom prst="straightConnector1">
            <a:avLst/>
          </a:prstGeom>
          <a:noFill/>
          <a:ln>
            <a:noFill/>
          </a:ln>
        </p:spPr>
      </p:cxnSp>
      <p:sp>
        <p:nvSpPr>
          <p:cNvPr id="967" name="Shape 967"/>
          <p:cNvSpPr/>
          <p:nvPr/>
        </p:nvSpPr>
        <p:spPr>
          <a:xfrm>
            <a:off x="635000" y="2387600"/>
            <a:ext cx="3733800" cy="254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Arial"/>
              <a:buNone/>
            </a:pPr>
            <a:r>
              <a:rPr lang="en-US" sz="2000" b="1" i="0" u="none" strike="noStrike" cap="none">
                <a:solidFill>
                  <a:srgbClr val="000000"/>
                </a:solidFill>
                <a:latin typeface="Arial"/>
                <a:ea typeface="Arial"/>
                <a:cs typeface="Arial"/>
                <a:sym typeface="Arial"/>
              </a:rPr>
              <a:t>SUMMARY</a:t>
            </a:r>
            <a:endParaRPr sz="1400"/>
          </a:p>
        </p:txBody>
      </p:sp>
      <p:sp>
        <p:nvSpPr>
          <p:cNvPr id="968" name="Shape 968"/>
          <p:cNvSpPr/>
          <p:nvPr/>
        </p:nvSpPr>
        <p:spPr>
          <a:xfrm>
            <a:off x="8636000" y="2387600"/>
            <a:ext cx="3733800" cy="254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Arial"/>
              <a:buNone/>
            </a:pPr>
            <a:r>
              <a:rPr lang="en-US" sz="2000" b="1" i="0" u="none" strike="noStrike" cap="none">
                <a:solidFill>
                  <a:srgbClr val="000000"/>
                </a:solidFill>
                <a:latin typeface="Arial"/>
                <a:ea typeface="Arial"/>
                <a:cs typeface="Arial"/>
                <a:sym typeface="Arial"/>
              </a:rPr>
              <a:t>KEY CHALLENGE / QUESTION</a:t>
            </a:r>
            <a:endParaRPr sz="1400"/>
          </a:p>
        </p:txBody>
      </p:sp>
    </p:spTree>
  </p:cSld>
  <p:clrMapOvr>
    <a:masterClrMapping/>
  </p:clrMapOvr>
  <p:transition spd="med">
    <p:fade thruBlk="1"/>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matchingName="Content: IMAC">
  <p:cSld name="Content: IMAC">
    <p:spTree>
      <p:nvGrpSpPr>
        <p:cNvPr id="1" name="Shape 969"/>
        <p:cNvGrpSpPr/>
        <p:nvPr/>
      </p:nvGrpSpPr>
      <p:grpSpPr>
        <a:xfrm>
          <a:off x="0" y="0"/>
          <a:ext cx="0" cy="0"/>
          <a:chOff x="0" y="0"/>
          <a:chExt cx="0" cy="0"/>
        </a:xfrm>
      </p:grpSpPr>
      <p:pic>
        <p:nvPicPr>
          <p:cNvPr id="970" name="Shape 970"/>
          <p:cNvPicPr preferRelativeResize="0"/>
          <p:nvPr/>
        </p:nvPicPr>
        <p:blipFill rotWithShape="1">
          <a:blip r:embed="rId2">
            <a:alphaModFix/>
          </a:blip>
          <a:srcRect/>
          <a:stretch/>
        </p:blipFill>
        <p:spPr>
          <a:xfrm>
            <a:off x="3314700" y="1555328"/>
            <a:ext cx="6318185" cy="5108872"/>
          </a:xfrm>
          <a:prstGeom prst="rect">
            <a:avLst/>
          </a:prstGeom>
          <a:noFill/>
          <a:ln>
            <a:noFill/>
          </a:ln>
        </p:spPr>
      </p:pic>
      <p:cxnSp>
        <p:nvCxnSpPr>
          <p:cNvPr id="971" name="Shape 971"/>
          <p:cNvCxnSpPr/>
          <p:nvPr/>
        </p:nvCxnSpPr>
        <p:spPr>
          <a:xfrm>
            <a:off x="635000" y="635000"/>
            <a:ext cx="11734500" cy="0"/>
          </a:xfrm>
          <a:prstGeom prst="straightConnector1">
            <a:avLst/>
          </a:prstGeom>
          <a:noFill/>
          <a:ln>
            <a:noFill/>
          </a:ln>
        </p:spPr>
      </p:cxnSp>
      <p:cxnSp>
        <p:nvCxnSpPr>
          <p:cNvPr id="972" name="Shape 972"/>
          <p:cNvCxnSpPr/>
          <p:nvPr/>
        </p:nvCxnSpPr>
        <p:spPr>
          <a:xfrm>
            <a:off x="635000" y="1219200"/>
            <a:ext cx="11734500" cy="0"/>
          </a:xfrm>
          <a:prstGeom prst="straightConnector1">
            <a:avLst/>
          </a:prstGeom>
          <a:noFill/>
          <a:ln>
            <a:noFill/>
          </a:ln>
        </p:spPr>
      </p:cxnSp>
      <p:sp>
        <p:nvSpPr>
          <p:cNvPr id="973" name="Shape 973"/>
          <p:cNvSpPr txBox="1">
            <a:spLocks noGrp="1"/>
          </p:cNvSpPr>
          <p:nvPr>
            <p:ph type="body" idx="1"/>
          </p:nvPr>
        </p:nvSpPr>
        <p:spPr>
          <a:xfrm>
            <a:off x="3606800" y="1803400"/>
            <a:ext cx="5829000" cy="3288900"/>
          </a:xfrm>
          <a:prstGeom prst="rect">
            <a:avLst/>
          </a:prstGeom>
          <a:noFill/>
          <a:ln>
            <a:noFill/>
          </a:ln>
        </p:spPr>
        <p:txBody>
          <a:bodyPr spcFirstLastPara="1" wrap="square" lIns="91425" tIns="91425" rIns="91425" bIns="91425" anchor="ctr" anchorCtr="0"/>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914400" marR="0" lvl="1"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transition spd="med">
    <p:fade thruBlk="1"/>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matchingName="Content: MAC Book Pro">
  <p:cSld name="Content: MAC Book Pro">
    <p:spTree>
      <p:nvGrpSpPr>
        <p:cNvPr id="1" name="Shape 974"/>
        <p:cNvGrpSpPr/>
        <p:nvPr/>
      </p:nvGrpSpPr>
      <p:grpSpPr>
        <a:xfrm>
          <a:off x="0" y="0"/>
          <a:ext cx="0" cy="0"/>
          <a:chOff x="0" y="0"/>
          <a:chExt cx="0" cy="0"/>
        </a:xfrm>
      </p:grpSpPr>
      <p:pic>
        <p:nvPicPr>
          <p:cNvPr id="975" name="Shape 975"/>
          <p:cNvPicPr preferRelativeResize="0"/>
          <p:nvPr/>
        </p:nvPicPr>
        <p:blipFill rotWithShape="1">
          <a:blip r:embed="rId2">
            <a:alphaModFix/>
          </a:blip>
          <a:srcRect/>
          <a:stretch/>
        </p:blipFill>
        <p:spPr>
          <a:xfrm>
            <a:off x="2794792" y="1556145"/>
            <a:ext cx="7269083" cy="5101346"/>
          </a:xfrm>
          <a:prstGeom prst="rect">
            <a:avLst/>
          </a:prstGeom>
          <a:noFill/>
          <a:ln>
            <a:noFill/>
          </a:ln>
        </p:spPr>
      </p:pic>
      <p:cxnSp>
        <p:nvCxnSpPr>
          <p:cNvPr id="976" name="Shape 976"/>
          <p:cNvCxnSpPr/>
          <p:nvPr/>
        </p:nvCxnSpPr>
        <p:spPr>
          <a:xfrm>
            <a:off x="635000" y="635000"/>
            <a:ext cx="11734500" cy="0"/>
          </a:xfrm>
          <a:prstGeom prst="straightConnector1">
            <a:avLst/>
          </a:prstGeom>
          <a:noFill/>
          <a:ln>
            <a:noFill/>
          </a:ln>
        </p:spPr>
      </p:cxnSp>
      <p:cxnSp>
        <p:nvCxnSpPr>
          <p:cNvPr id="977" name="Shape 977"/>
          <p:cNvCxnSpPr/>
          <p:nvPr/>
        </p:nvCxnSpPr>
        <p:spPr>
          <a:xfrm>
            <a:off x="635000" y="1219200"/>
            <a:ext cx="11734500" cy="0"/>
          </a:xfrm>
          <a:prstGeom prst="straightConnector1">
            <a:avLst/>
          </a:prstGeom>
          <a:noFill/>
          <a:ln>
            <a:noFill/>
          </a:ln>
        </p:spPr>
      </p:cxnSp>
      <p:sp>
        <p:nvSpPr>
          <p:cNvPr id="978" name="Shape 978"/>
          <p:cNvSpPr txBox="1">
            <a:spLocks noGrp="1"/>
          </p:cNvSpPr>
          <p:nvPr>
            <p:ph type="body" idx="1"/>
          </p:nvPr>
        </p:nvSpPr>
        <p:spPr>
          <a:xfrm>
            <a:off x="3759200" y="1841500"/>
            <a:ext cx="5448000" cy="3390900"/>
          </a:xfrm>
          <a:prstGeom prst="rect">
            <a:avLst/>
          </a:prstGeom>
          <a:noFill/>
          <a:ln>
            <a:noFill/>
          </a:ln>
        </p:spPr>
        <p:txBody>
          <a:bodyPr spcFirstLastPara="1" wrap="square" lIns="91425" tIns="91425" rIns="91425" bIns="91425" anchor="ctr" anchorCtr="0"/>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914400" marR="0" lvl="1"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transition spd="med">
    <p:fade thruBlk="1"/>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matchingName="Content: IPad">
  <p:cSld name="Content: IPad">
    <p:spTree>
      <p:nvGrpSpPr>
        <p:cNvPr id="1" name="Shape 979"/>
        <p:cNvGrpSpPr/>
        <p:nvPr/>
      </p:nvGrpSpPr>
      <p:grpSpPr>
        <a:xfrm>
          <a:off x="0" y="0"/>
          <a:ext cx="0" cy="0"/>
          <a:chOff x="0" y="0"/>
          <a:chExt cx="0" cy="0"/>
        </a:xfrm>
      </p:grpSpPr>
      <p:pic>
        <p:nvPicPr>
          <p:cNvPr id="980" name="Shape 980"/>
          <p:cNvPicPr preferRelativeResize="0"/>
          <p:nvPr/>
        </p:nvPicPr>
        <p:blipFill rotWithShape="1">
          <a:blip r:embed="rId2">
            <a:alphaModFix/>
          </a:blip>
          <a:srcRect/>
          <a:stretch/>
        </p:blipFill>
        <p:spPr>
          <a:xfrm>
            <a:off x="3136900" y="1511300"/>
            <a:ext cx="6798815" cy="5297838"/>
          </a:xfrm>
          <a:prstGeom prst="rect">
            <a:avLst/>
          </a:prstGeom>
          <a:noFill/>
          <a:ln>
            <a:noFill/>
          </a:ln>
        </p:spPr>
      </p:pic>
      <p:cxnSp>
        <p:nvCxnSpPr>
          <p:cNvPr id="981" name="Shape 981"/>
          <p:cNvCxnSpPr/>
          <p:nvPr/>
        </p:nvCxnSpPr>
        <p:spPr>
          <a:xfrm>
            <a:off x="635000" y="635000"/>
            <a:ext cx="11734500" cy="0"/>
          </a:xfrm>
          <a:prstGeom prst="straightConnector1">
            <a:avLst/>
          </a:prstGeom>
          <a:noFill/>
          <a:ln>
            <a:noFill/>
          </a:ln>
        </p:spPr>
      </p:cxnSp>
      <p:cxnSp>
        <p:nvCxnSpPr>
          <p:cNvPr id="982" name="Shape 982"/>
          <p:cNvCxnSpPr/>
          <p:nvPr/>
        </p:nvCxnSpPr>
        <p:spPr>
          <a:xfrm>
            <a:off x="635000" y="1219200"/>
            <a:ext cx="11734500" cy="0"/>
          </a:xfrm>
          <a:prstGeom prst="straightConnector1">
            <a:avLst/>
          </a:prstGeom>
          <a:noFill/>
          <a:ln>
            <a:noFill/>
          </a:ln>
        </p:spPr>
      </p:cxnSp>
      <p:sp>
        <p:nvSpPr>
          <p:cNvPr id="983" name="Shape 983"/>
          <p:cNvSpPr txBox="1">
            <a:spLocks noGrp="1"/>
          </p:cNvSpPr>
          <p:nvPr>
            <p:ph type="body" idx="1"/>
          </p:nvPr>
        </p:nvSpPr>
        <p:spPr>
          <a:xfrm>
            <a:off x="3822700" y="2095500"/>
            <a:ext cx="5435700" cy="4089300"/>
          </a:xfrm>
          <a:prstGeom prst="rect">
            <a:avLst/>
          </a:prstGeom>
          <a:noFill/>
          <a:ln>
            <a:noFill/>
          </a:ln>
        </p:spPr>
        <p:txBody>
          <a:bodyPr spcFirstLastPara="1" wrap="square" lIns="91425" tIns="91425" rIns="91425" bIns="91425" anchor="ctr" anchorCtr="0"/>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914400" marR="0" lvl="1"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transition spd="med">
    <p:fade thruBlk="1"/>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matchingName="Content: Smart Phones">
  <p:cSld name="Content: Smart Phones">
    <p:spTree>
      <p:nvGrpSpPr>
        <p:cNvPr id="1" name="Shape 984"/>
        <p:cNvGrpSpPr/>
        <p:nvPr/>
      </p:nvGrpSpPr>
      <p:grpSpPr>
        <a:xfrm>
          <a:off x="0" y="0"/>
          <a:ext cx="0" cy="0"/>
          <a:chOff x="0" y="0"/>
          <a:chExt cx="0" cy="0"/>
        </a:xfrm>
      </p:grpSpPr>
      <p:pic>
        <p:nvPicPr>
          <p:cNvPr id="985" name="Shape 985"/>
          <p:cNvPicPr preferRelativeResize="0"/>
          <p:nvPr/>
        </p:nvPicPr>
        <p:blipFill rotWithShape="1">
          <a:blip r:embed="rId2">
            <a:alphaModFix/>
          </a:blip>
          <a:srcRect/>
          <a:stretch/>
        </p:blipFill>
        <p:spPr>
          <a:xfrm>
            <a:off x="1016000" y="1313655"/>
            <a:ext cx="4016404" cy="6008927"/>
          </a:xfrm>
          <a:prstGeom prst="rect">
            <a:avLst/>
          </a:prstGeom>
          <a:noFill/>
          <a:ln>
            <a:noFill/>
          </a:ln>
        </p:spPr>
      </p:pic>
      <p:pic>
        <p:nvPicPr>
          <p:cNvPr id="986" name="Shape 986"/>
          <p:cNvPicPr preferRelativeResize="0"/>
          <p:nvPr/>
        </p:nvPicPr>
        <p:blipFill rotWithShape="1">
          <a:blip r:embed="rId3">
            <a:alphaModFix/>
          </a:blip>
          <a:srcRect/>
          <a:stretch/>
        </p:blipFill>
        <p:spPr>
          <a:xfrm>
            <a:off x="4673600" y="1371600"/>
            <a:ext cx="3670602" cy="5448703"/>
          </a:xfrm>
          <a:prstGeom prst="rect">
            <a:avLst/>
          </a:prstGeom>
          <a:noFill/>
          <a:ln>
            <a:noFill/>
          </a:ln>
        </p:spPr>
      </p:pic>
      <p:pic>
        <p:nvPicPr>
          <p:cNvPr id="987" name="Shape 987"/>
          <p:cNvPicPr preferRelativeResize="0"/>
          <p:nvPr/>
        </p:nvPicPr>
        <p:blipFill rotWithShape="1">
          <a:blip r:embed="rId4">
            <a:alphaModFix/>
          </a:blip>
          <a:srcRect/>
          <a:stretch/>
        </p:blipFill>
        <p:spPr>
          <a:xfrm>
            <a:off x="8509000" y="1358900"/>
            <a:ext cx="2962056" cy="5431067"/>
          </a:xfrm>
          <a:prstGeom prst="rect">
            <a:avLst/>
          </a:prstGeom>
          <a:noFill/>
          <a:ln>
            <a:noFill/>
          </a:ln>
        </p:spPr>
      </p:pic>
      <p:cxnSp>
        <p:nvCxnSpPr>
          <p:cNvPr id="988" name="Shape 988"/>
          <p:cNvCxnSpPr/>
          <p:nvPr/>
        </p:nvCxnSpPr>
        <p:spPr>
          <a:xfrm>
            <a:off x="635000" y="635000"/>
            <a:ext cx="11734500" cy="0"/>
          </a:xfrm>
          <a:prstGeom prst="straightConnector1">
            <a:avLst/>
          </a:prstGeom>
          <a:noFill/>
          <a:ln>
            <a:noFill/>
          </a:ln>
        </p:spPr>
      </p:cxnSp>
      <p:cxnSp>
        <p:nvCxnSpPr>
          <p:cNvPr id="989" name="Shape 989"/>
          <p:cNvCxnSpPr/>
          <p:nvPr/>
        </p:nvCxnSpPr>
        <p:spPr>
          <a:xfrm>
            <a:off x="635000" y="1219200"/>
            <a:ext cx="11734500" cy="0"/>
          </a:xfrm>
          <a:prstGeom prst="straightConnector1">
            <a:avLst/>
          </a:prstGeom>
          <a:noFill/>
          <a:ln>
            <a:noFill/>
          </a:ln>
        </p:spPr>
      </p:cxnSp>
      <p:sp>
        <p:nvSpPr>
          <p:cNvPr id="990" name="Shape 990"/>
          <p:cNvSpPr/>
          <p:nvPr/>
        </p:nvSpPr>
        <p:spPr>
          <a:xfrm>
            <a:off x="5651500" y="3835400"/>
            <a:ext cx="1707900" cy="254400"/>
          </a:xfrm>
          <a:prstGeom prst="rect">
            <a:avLst/>
          </a:prstGeom>
          <a:noFill/>
          <a:ln>
            <a:noFill/>
          </a:ln>
        </p:spPr>
        <p:txBody>
          <a:bodyPr spcFirstLastPara="1" wrap="square" lIns="38100" tIns="38100" rIns="38100" bIns="38100" anchor="t" anchorCtr="0">
            <a:noAutofit/>
          </a:bodyPr>
          <a:lstStyle/>
          <a:p>
            <a:pPr marL="0" marR="0" lvl="0" indent="0" algn="l" rtl="0">
              <a:lnSpc>
                <a:spcPct val="100000"/>
              </a:lnSpc>
              <a:spcBef>
                <a:spcPts val="0"/>
              </a:spcBef>
              <a:spcAft>
                <a:spcPts val="0"/>
              </a:spcAft>
              <a:buClr>
                <a:srgbClr val="000000"/>
              </a:buClr>
              <a:buFont typeface="Arial"/>
              <a:buNone/>
            </a:pPr>
            <a:r>
              <a:rPr lang="en-US" sz="1400" b="0" i="0" u="none" strike="noStrike" cap="none">
                <a:solidFill>
                  <a:srgbClr val="000000"/>
                </a:solidFill>
                <a:latin typeface="Arial"/>
                <a:ea typeface="Arial"/>
                <a:cs typeface="Arial"/>
                <a:sym typeface="Arial"/>
              </a:rPr>
              <a:t>Drag an object here</a:t>
            </a:r>
            <a:endParaRPr sz="1400"/>
          </a:p>
        </p:txBody>
      </p:sp>
      <p:sp>
        <p:nvSpPr>
          <p:cNvPr id="991" name="Shape 991"/>
          <p:cNvSpPr/>
          <p:nvPr/>
        </p:nvSpPr>
        <p:spPr>
          <a:xfrm>
            <a:off x="9182100" y="3835400"/>
            <a:ext cx="1707900" cy="254400"/>
          </a:xfrm>
          <a:prstGeom prst="rect">
            <a:avLst/>
          </a:prstGeom>
          <a:noFill/>
          <a:ln>
            <a:noFill/>
          </a:ln>
        </p:spPr>
        <p:txBody>
          <a:bodyPr spcFirstLastPara="1" wrap="square" lIns="38100" tIns="38100" rIns="38100" bIns="38100" anchor="t" anchorCtr="0">
            <a:noAutofit/>
          </a:bodyPr>
          <a:lstStyle/>
          <a:p>
            <a:pPr marL="0" marR="0" lvl="0" indent="0" algn="l" rtl="0">
              <a:lnSpc>
                <a:spcPct val="100000"/>
              </a:lnSpc>
              <a:spcBef>
                <a:spcPts val="0"/>
              </a:spcBef>
              <a:spcAft>
                <a:spcPts val="0"/>
              </a:spcAft>
              <a:buClr>
                <a:srgbClr val="000000"/>
              </a:buClr>
              <a:buFont typeface="Arial"/>
              <a:buNone/>
            </a:pPr>
            <a:r>
              <a:rPr lang="en-US" sz="1400" b="0" i="0" u="none" strike="noStrike" cap="none">
                <a:solidFill>
                  <a:srgbClr val="000000"/>
                </a:solidFill>
                <a:latin typeface="Arial"/>
                <a:ea typeface="Arial"/>
                <a:cs typeface="Arial"/>
                <a:sym typeface="Arial"/>
              </a:rPr>
              <a:t>Drag an object here</a:t>
            </a:r>
            <a:endParaRPr sz="1400"/>
          </a:p>
        </p:txBody>
      </p:sp>
      <p:sp>
        <p:nvSpPr>
          <p:cNvPr id="992" name="Shape 992"/>
          <p:cNvSpPr txBox="1">
            <a:spLocks noGrp="1"/>
          </p:cNvSpPr>
          <p:nvPr>
            <p:ph type="body" idx="1"/>
          </p:nvPr>
        </p:nvSpPr>
        <p:spPr>
          <a:xfrm>
            <a:off x="1841500" y="1981200"/>
            <a:ext cx="2311800" cy="3962400"/>
          </a:xfrm>
          <a:prstGeom prst="rect">
            <a:avLst/>
          </a:prstGeom>
          <a:noFill/>
          <a:ln>
            <a:noFill/>
          </a:ln>
        </p:spPr>
        <p:txBody>
          <a:bodyPr spcFirstLastPara="1" wrap="square" lIns="91425" tIns="91425" rIns="91425" bIns="91425" anchor="ctr" anchorCtr="0"/>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914400" marR="0" lvl="1"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transition spd="med">
    <p:fade thruBlk="1"/>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matchingName="Charts">
  <p:cSld name="Charts">
    <p:spTree>
      <p:nvGrpSpPr>
        <p:cNvPr id="1" name="Shape 993"/>
        <p:cNvGrpSpPr/>
        <p:nvPr/>
      </p:nvGrpSpPr>
      <p:grpSpPr>
        <a:xfrm>
          <a:off x="0" y="0"/>
          <a:ext cx="0" cy="0"/>
          <a:chOff x="0" y="0"/>
          <a:chExt cx="0" cy="0"/>
        </a:xfrm>
      </p:grpSpPr>
      <p:cxnSp>
        <p:nvCxnSpPr>
          <p:cNvPr id="994" name="Shape 994"/>
          <p:cNvCxnSpPr/>
          <p:nvPr/>
        </p:nvCxnSpPr>
        <p:spPr>
          <a:xfrm>
            <a:off x="635000" y="635000"/>
            <a:ext cx="11734500" cy="0"/>
          </a:xfrm>
          <a:prstGeom prst="straightConnector1">
            <a:avLst/>
          </a:prstGeom>
          <a:noFill/>
          <a:ln>
            <a:noFill/>
          </a:ln>
        </p:spPr>
      </p:cxnSp>
      <p:cxnSp>
        <p:nvCxnSpPr>
          <p:cNvPr id="995" name="Shape 995"/>
          <p:cNvCxnSpPr/>
          <p:nvPr/>
        </p:nvCxnSpPr>
        <p:spPr>
          <a:xfrm>
            <a:off x="635000" y="1219200"/>
            <a:ext cx="11734500" cy="0"/>
          </a:xfrm>
          <a:prstGeom prst="straightConnector1">
            <a:avLst/>
          </a:prstGeom>
          <a:noFill/>
          <a:ln>
            <a:noFill/>
          </a:ln>
        </p:spPr>
      </p:cxnSp>
      <p:sp>
        <p:nvSpPr>
          <p:cNvPr id="996" name="Shape 996"/>
          <p:cNvSpPr/>
          <p:nvPr/>
        </p:nvSpPr>
        <p:spPr>
          <a:xfrm>
            <a:off x="655827" y="2307725"/>
            <a:ext cx="3000000" cy="29997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997" name="Shape 997"/>
          <p:cNvSpPr/>
          <p:nvPr/>
        </p:nvSpPr>
        <p:spPr>
          <a:xfrm>
            <a:off x="4386428" y="2303347"/>
            <a:ext cx="3000000" cy="29997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998" name="Shape 998"/>
          <p:cNvSpPr/>
          <p:nvPr/>
        </p:nvSpPr>
        <p:spPr>
          <a:xfrm>
            <a:off x="7409003" y="2423731"/>
            <a:ext cx="3000000" cy="29997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transition spd="med">
    <p:fade thruBlk="1"/>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matchingName="Callouts">
  <p:cSld name="Callouts">
    <p:spTree>
      <p:nvGrpSpPr>
        <p:cNvPr id="1" name="Shape 999"/>
        <p:cNvGrpSpPr/>
        <p:nvPr/>
      </p:nvGrpSpPr>
      <p:grpSpPr>
        <a:xfrm>
          <a:off x="0" y="0"/>
          <a:ext cx="0" cy="0"/>
          <a:chOff x="0" y="0"/>
          <a:chExt cx="0" cy="0"/>
        </a:xfrm>
      </p:grpSpPr>
      <p:cxnSp>
        <p:nvCxnSpPr>
          <p:cNvPr id="1000" name="Shape 1000"/>
          <p:cNvCxnSpPr/>
          <p:nvPr/>
        </p:nvCxnSpPr>
        <p:spPr>
          <a:xfrm>
            <a:off x="635000" y="635000"/>
            <a:ext cx="11734500" cy="0"/>
          </a:xfrm>
          <a:prstGeom prst="straightConnector1">
            <a:avLst/>
          </a:prstGeom>
          <a:noFill/>
          <a:ln>
            <a:noFill/>
          </a:ln>
        </p:spPr>
      </p:cxnSp>
      <p:cxnSp>
        <p:nvCxnSpPr>
          <p:cNvPr id="1001" name="Shape 1001"/>
          <p:cNvCxnSpPr/>
          <p:nvPr/>
        </p:nvCxnSpPr>
        <p:spPr>
          <a:xfrm>
            <a:off x="635000" y="1219200"/>
            <a:ext cx="11734500" cy="0"/>
          </a:xfrm>
          <a:prstGeom prst="straightConnector1">
            <a:avLst/>
          </a:prstGeom>
          <a:noFill/>
          <a:ln>
            <a:noFill/>
          </a:ln>
        </p:spPr>
      </p:cxnSp>
      <p:grpSp>
        <p:nvGrpSpPr>
          <p:cNvPr id="1002" name="Shape 1002"/>
          <p:cNvGrpSpPr/>
          <p:nvPr/>
        </p:nvGrpSpPr>
        <p:grpSpPr>
          <a:xfrm>
            <a:off x="635000" y="1828800"/>
            <a:ext cx="1269661" cy="1269534"/>
            <a:chOff x="0" y="0"/>
            <a:chExt cx="1269661" cy="1269661"/>
          </a:xfrm>
        </p:grpSpPr>
        <p:pic>
          <p:nvPicPr>
            <p:cNvPr id="1003" name="Shape 1003"/>
            <p:cNvPicPr preferRelativeResize="0"/>
            <p:nvPr/>
          </p:nvPicPr>
          <p:blipFill rotWithShape="1">
            <a:blip r:embed="rId2">
              <a:alphaModFix/>
            </a:blip>
            <a:srcRect/>
            <a:stretch/>
          </p:blipFill>
          <p:spPr>
            <a:xfrm>
              <a:off x="0" y="0"/>
              <a:ext cx="1269661" cy="1269661"/>
            </a:xfrm>
            <a:prstGeom prst="rect">
              <a:avLst/>
            </a:prstGeom>
            <a:noFill/>
            <a:ln>
              <a:noFill/>
            </a:ln>
          </p:spPr>
        </p:pic>
        <p:sp>
          <p:nvSpPr>
            <p:cNvPr id="1004" name="Shape 1004"/>
            <p:cNvSpPr/>
            <p:nvPr/>
          </p:nvSpPr>
          <p:spPr>
            <a:xfrm>
              <a:off x="88900" y="335279"/>
              <a:ext cx="1079400" cy="675600"/>
            </a:xfrm>
            <a:prstGeom prst="rect">
              <a:avLst/>
            </a:prstGeom>
            <a:noFill/>
            <a:ln>
              <a:noFill/>
            </a:ln>
          </p:spPr>
          <p:txBody>
            <a:bodyPr spcFirstLastPara="1" wrap="square" lIns="0" tIns="0" rIns="0" bIns="0" anchor="ctr" anchorCtr="0">
              <a:noAutofit/>
            </a:bodyPr>
            <a:lstStyle/>
            <a:p>
              <a:pPr marL="0" marR="0" lvl="0" indent="0" algn="ctr" rtl="0">
                <a:lnSpc>
                  <a:spcPct val="75000"/>
                </a:lnSpc>
                <a:spcBef>
                  <a:spcPts val="0"/>
                </a:spcBef>
                <a:spcAft>
                  <a:spcPts val="0"/>
                </a:spcAft>
                <a:buClr>
                  <a:srgbClr val="000000"/>
                </a:buClr>
                <a:buFont typeface="Arial"/>
                <a:buNone/>
              </a:pPr>
              <a:r>
                <a:rPr lang="en-US" sz="1800" b="1" i="0" u="none" strike="noStrike" cap="none">
                  <a:solidFill>
                    <a:srgbClr val="000000"/>
                  </a:solidFill>
                  <a:latin typeface="Arial"/>
                  <a:ea typeface="Arial"/>
                  <a:cs typeface="Arial"/>
                  <a:sym typeface="Arial"/>
                </a:rPr>
                <a:t>INSERT STICKER</a:t>
              </a:r>
              <a:br>
                <a:rPr lang="en-US" sz="1800" b="1" i="0" u="none" strike="noStrike" cap="none">
                  <a:solidFill>
                    <a:srgbClr val="000000"/>
                  </a:solidFill>
                  <a:latin typeface="Arial"/>
                  <a:ea typeface="Arial"/>
                  <a:cs typeface="Arial"/>
                  <a:sym typeface="Arial"/>
                </a:rPr>
              </a:br>
              <a:r>
                <a:rPr lang="en-US" sz="1800" b="1" i="0" u="none" strike="noStrike" cap="none">
                  <a:solidFill>
                    <a:srgbClr val="000000"/>
                  </a:solidFill>
                  <a:latin typeface="Arial"/>
                  <a:ea typeface="Arial"/>
                  <a:cs typeface="Arial"/>
                  <a:sym typeface="Arial"/>
                </a:rPr>
                <a:t>TEXT</a:t>
              </a:r>
              <a:endParaRPr sz="1400"/>
            </a:p>
          </p:txBody>
        </p:sp>
      </p:grpSp>
      <p:grpSp>
        <p:nvGrpSpPr>
          <p:cNvPr id="1005" name="Shape 1005"/>
          <p:cNvGrpSpPr/>
          <p:nvPr/>
        </p:nvGrpSpPr>
        <p:grpSpPr>
          <a:xfrm>
            <a:off x="2159000" y="1828800"/>
            <a:ext cx="1269661" cy="1269534"/>
            <a:chOff x="0" y="0"/>
            <a:chExt cx="1269661" cy="1269661"/>
          </a:xfrm>
        </p:grpSpPr>
        <p:pic>
          <p:nvPicPr>
            <p:cNvPr id="1006" name="Shape 1006"/>
            <p:cNvPicPr preferRelativeResize="0"/>
            <p:nvPr/>
          </p:nvPicPr>
          <p:blipFill rotWithShape="1">
            <a:blip r:embed="rId3">
              <a:alphaModFix/>
            </a:blip>
            <a:srcRect/>
            <a:stretch/>
          </p:blipFill>
          <p:spPr>
            <a:xfrm>
              <a:off x="0" y="0"/>
              <a:ext cx="1269661" cy="1269661"/>
            </a:xfrm>
            <a:prstGeom prst="rect">
              <a:avLst/>
            </a:prstGeom>
            <a:noFill/>
            <a:ln>
              <a:noFill/>
            </a:ln>
          </p:spPr>
        </p:pic>
        <p:sp>
          <p:nvSpPr>
            <p:cNvPr id="1007" name="Shape 1007"/>
            <p:cNvSpPr/>
            <p:nvPr/>
          </p:nvSpPr>
          <p:spPr>
            <a:xfrm>
              <a:off x="101600" y="347979"/>
              <a:ext cx="1079400" cy="675600"/>
            </a:xfrm>
            <a:prstGeom prst="rect">
              <a:avLst/>
            </a:prstGeom>
            <a:noFill/>
            <a:ln>
              <a:noFill/>
            </a:ln>
          </p:spPr>
          <p:txBody>
            <a:bodyPr spcFirstLastPara="1" wrap="square" lIns="0" tIns="0" rIns="0" bIns="0" anchor="ctr" anchorCtr="0">
              <a:noAutofit/>
            </a:bodyPr>
            <a:lstStyle/>
            <a:p>
              <a:pPr marL="0" marR="0" lvl="0" indent="0" algn="ctr" rtl="0">
                <a:lnSpc>
                  <a:spcPct val="75000"/>
                </a:lnSpc>
                <a:spcBef>
                  <a:spcPts val="0"/>
                </a:spcBef>
                <a:spcAft>
                  <a:spcPts val="0"/>
                </a:spcAft>
                <a:buClr>
                  <a:srgbClr val="FFFFFF"/>
                </a:buClr>
                <a:buFont typeface="Arial"/>
                <a:buNone/>
              </a:pPr>
              <a:r>
                <a:rPr lang="en-US" sz="1800" b="1" i="0" u="none" strike="noStrike" cap="none">
                  <a:solidFill>
                    <a:srgbClr val="FFFFFF"/>
                  </a:solidFill>
                  <a:latin typeface="Arial"/>
                  <a:ea typeface="Arial"/>
                  <a:cs typeface="Arial"/>
                  <a:sym typeface="Arial"/>
                </a:rPr>
                <a:t>INSERT STICKER</a:t>
              </a:r>
              <a:br>
                <a:rPr lang="en-US" sz="1800" b="1" i="0" u="none" strike="noStrike" cap="none">
                  <a:solidFill>
                    <a:srgbClr val="FFFFFF"/>
                  </a:solidFill>
                  <a:latin typeface="Arial"/>
                  <a:ea typeface="Arial"/>
                  <a:cs typeface="Arial"/>
                  <a:sym typeface="Arial"/>
                </a:rPr>
              </a:br>
              <a:r>
                <a:rPr lang="en-US" sz="1800" b="1" i="0" u="none" strike="noStrike" cap="none">
                  <a:solidFill>
                    <a:srgbClr val="FFFFFF"/>
                  </a:solidFill>
                  <a:latin typeface="Arial"/>
                  <a:ea typeface="Arial"/>
                  <a:cs typeface="Arial"/>
                  <a:sym typeface="Arial"/>
                </a:rPr>
                <a:t>TEXT</a:t>
              </a:r>
              <a:endParaRPr sz="1400"/>
            </a:p>
          </p:txBody>
        </p:sp>
      </p:grpSp>
      <p:grpSp>
        <p:nvGrpSpPr>
          <p:cNvPr id="1008" name="Shape 1008"/>
          <p:cNvGrpSpPr/>
          <p:nvPr/>
        </p:nvGrpSpPr>
        <p:grpSpPr>
          <a:xfrm>
            <a:off x="635000" y="3340100"/>
            <a:ext cx="1269661" cy="1269534"/>
            <a:chOff x="0" y="0"/>
            <a:chExt cx="1269661" cy="1269661"/>
          </a:xfrm>
        </p:grpSpPr>
        <p:pic>
          <p:nvPicPr>
            <p:cNvPr id="1009" name="Shape 1009"/>
            <p:cNvPicPr preferRelativeResize="0"/>
            <p:nvPr/>
          </p:nvPicPr>
          <p:blipFill rotWithShape="1">
            <a:blip r:embed="rId4">
              <a:alphaModFix/>
            </a:blip>
            <a:srcRect/>
            <a:stretch/>
          </p:blipFill>
          <p:spPr>
            <a:xfrm>
              <a:off x="0" y="0"/>
              <a:ext cx="1269661" cy="1269661"/>
            </a:xfrm>
            <a:prstGeom prst="rect">
              <a:avLst/>
            </a:prstGeom>
            <a:noFill/>
            <a:ln>
              <a:noFill/>
            </a:ln>
          </p:spPr>
        </p:pic>
        <p:sp>
          <p:nvSpPr>
            <p:cNvPr id="1010" name="Shape 1010"/>
            <p:cNvSpPr/>
            <p:nvPr/>
          </p:nvSpPr>
          <p:spPr>
            <a:xfrm>
              <a:off x="88900" y="322579"/>
              <a:ext cx="1079400" cy="675600"/>
            </a:xfrm>
            <a:prstGeom prst="rect">
              <a:avLst/>
            </a:prstGeom>
            <a:noFill/>
            <a:ln>
              <a:noFill/>
            </a:ln>
          </p:spPr>
          <p:txBody>
            <a:bodyPr spcFirstLastPara="1" wrap="square" lIns="0" tIns="0" rIns="0" bIns="0" anchor="ctr" anchorCtr="0">
              <a:noAutofit/>
            </a:bodyPr>
            <a:lstStyle/>
            <a:p>
              <a:pPr marL="0" marR="0" lvl="0" indent="0" algn="ctr" rtl="0">
                <a:lnSpc>
                  <a:spcPct val="75000"/>
                </a:lnSpc>
                <a:spcBef>
                  <a:spcPts val="0"/>
                </a:spcBef>
                <a:spcAft>
                  <a:spcPts val="0"/>
                </a:spcAft>
                <a:buClr>
                  <a:srgbClr val="FFFFFF"/>
                </a:buClr>
                <a:buFont typeface="Arial"/>
                <a:buNone/>
              </a:pPr>
              <a:r>
                <a:rPr lang="en-US" sz="1800" b="1" i="0" u="none" strike="noStrike" cap="none">
                  <a:solidFill>
                    <a:srgbClr val="FFFFFF"/>
                  </a:solidFill>
                  <a:latin typeface="Arial"/>
                  <a:ea typeface="Arial"/>
                  <a:cs typeface="Arial"/>
                  <a:sym typeface="Arial"/>
                </a:rPr>
                <a:t>INSERT STICKER</a:t>
              </a:r>
              <a:br>
                <a:rPr lang="en-US" sz="1800" b="1" i="0" u="none" strike="noStrike" cap="none">
                  <a:solidFill>
                    <a:srgbClr val="FFFFFF"/>
                  </a:solidFill>
                  <a:latin typeface="Arial"/>
                  <a:ea typeface="Arial"/>
                  <a:cs typeface="Arial"/>
                  <a:sym typeface="Arial"/>
                </a:rPr>
              </a:br>
              <a:r>
                <a:rPr lang="en-US" sz="1800" b="1" i="0" u="none" strike="noStrike" cap="none">
                  <a:solidFill>
                    <a:srgbClr val="FFFFFF"/>
                  </a:solidFill>
                  <a:latin typeface="Arial"/>
                  <a:ea typeface="Arial"/>
                  <a:cs typeface="Arial"/>
                  <a:sym typeface="Arial"/>
                </a:rPr>
                <a:t>TEXT</a:t>
              </a:r>
              <a:endParaRPr sz="1400"/>
            </a:p>
          </p:txBody>
        </p:sp>
      </p:grpSp>
      <p:grpSp>
        <p:nvGrpSpPr>
          <p:cNvPr id="1011" name="Shape 1011"/>
          <p:cNvGrpSpPr/>
          <p:nvPr/>
        </p:nvGrpSpPr>
        <p:grpSpPr>
          <a:xfrm>
            <a:off x="2159000" y="3340100"/>
            <a:ext cx="1269661" cy="1269534"/>
            <a:chOff x="0" y="0"/>
            <a:chExt cx="1269661" cy="1269661"/>
          </a:xfrm>
        </p:grpSpPr>
        <p:pic>
          <p:nvPicPr>
            <p:cNvPr id="1012" name="Shape 1012"/>
            <p:cNvPicPr preferRelativeResize="0"/>
            <p:nvPr/>
          </p:nvPicPr>
          <p:blipFill rotWithShape="1">
            <a:blip r:embed="rId5">
              <a:alphaModFix/>
            </a:blip>
            <a:srcRect/>
            <a:stretch/>
          </p:blipFill>
          <p:spPr>
            <a:xfrm>
              <a:off x="0" y="0"/>
              <a:ext cx="1269661" cy="1269661"/>
            </a:xfrm>
            <a:prstGeom prst="rect">
              <a:avLst/>
            </a:prstGeom>
            <a:noFill/>
            <a:ln>
              <a:noFill/>
            </a:ln>
          </p:spPr>
        </p:pic>
        <p:sp>
          <p:nvSpPr>
            <p:cNvPr id="1013" name="Shape 1013"/>
            <p:cNvSpPr/>
            <p:nvPr/>
          </p:nvSpPr>
          <p:spPr>
            <a:xfrm>
              <a:off x="101600" y="335279"/>
              <a:ext cx="1079400" cy="675600"/>
            </a:xfrm>
            <a:prstGeom prst="rect">
              <a:avLst/>
            </a:prstGeom>
            <a:noFill/>
            <a:ln>
              <a:noFill/>
            </a:ln>
          </p:spPr>
          <p:txBody>
            <a:bodyPr spcFirstLastPara="1" wrap="square" lIns="0" tIns="0" rIns="0" bIns="0" anchor="ctr" anchorCtr="0">
              <a:noAutofit/>
            </a:bodyPr>
            <a:lstStyle/>
            <a:p>
              <a:pPr marL="0" marR="0" lvl="0" indent="0" algn="ctr" rtl="0">
                <a:lnSpc>
                  <a:spcPct val="75000"/>
                </a:lnSpc>
                <a:spcBef>
                  <a:spcPts val="0"/>
                </a:spcBef>
                <a:spcAft>
                  <a:spcPts val="0"/>
                </a:spcAft>
                <a:buClr>
                  <a:srgbClr val="FFFFFF"/>
                </a:buClr>
                <a:buFont typeface="Arial"/>
                <a:buNone/>
              </a:pPr>
              <a:r>
                <a:rPr lang="en-US" sz="1800" b="1" i="0" u="none" strike="noStrike" cap="none">
                  <a:solidFill>
                    <a:srgbClr val="FFFFFF"/>
                  </a:solidFill>
                  <a:latin typeface="Arial"/>
                  <a:ea typeface="Arial"/>
                  <a:cs typeface="Arial"/>
                  <a:sym typeface="Arial"/>
                </a:rPr>
                <a:t>INSERT STICKER</a:t>
              </a:r>
              <a:br>
                <a:rPr lang="en-US" sz="1800" b="1" i="0" u="none" strike="noStrike" cap="none">
                  <a:solidFill>
                    <a:srgbClr val="FFFFFF"/>
                  </a:solidFill>
                  <a:latin typeface="Arial"/>
                  <a:ea typeface="Arial"/>
                  <a:cs typeface="Arial"/>
                  <a:sym typeface="Arial"/>
                </a:rPr>
              </a:br>
              <a:r>
                <a:rPr lang="en-US" sz="1800" b="1" i="0" u="none" strike="noStrike" cap="none">
                  <a:solidFill>
                    <a:srgbClr val="FFFFFF"/>
                  </a:solidFill>
                  <a:latin typeface="Arial"/>
                  <a:ea typeface="Arial"/>
                  <a:cs typeface="Arial"/>
                  <a:sym typeface="Arial"/>
                </a:rPr>
                <a:t>TEXT</a:t>
              </a:r>
              <a:endParaRPr sz="1400"/>
            </a:p>
          </p:txBody>
        </p:sp>
      </p:grpSp>
      <p:grpSp>
        <p:nvGrpSpPr>
          <p:cNvPr id="1014" name="Shape 1014"/>
          <p:cNvGrpSpPr/>
          <p:nvPr/>
        </p:nvGrpSpPr>
        <p:grpSpPr>
          <a:xfrm>
            <a:off x="635000" y="4876800"/>
            <a:ext cx="1269661" cy="1269534"/>
            <a:chOff x="0" y="0"/>
            <a:chExt cx="1269661" cy="1269661"/>
          </a:xfrm>
        </p:grpSpPr>
        <p:pic>
          <p:nvPicPr>
            <p:cNvPr id="1015" name="Shape 1015"/>
            <p:cNvPicPr preferRelativeResize="0"/>
            <p:nvPr/>
          </p:nvPicPr>
          <p:blipFill rotWithShape="1">
            <a:blip r:embed="rId6">
              <a:alphaModFix/>
            </a:blip>
            <a:srcRect/>
            <a:stretch/>
          </p:blipFill>
          <p:spPr>
            <a:xfrm>
              <a:off x="0" y="0"/>
              <a:ext cx="1269661" cy="1269661"/>
            </a:xfrm>
            <a:prstGeom prst="rect">
              <a:avLst/>
            </a:prstGeom>
            <a:noFill/>
            <a:ln>
              <a:noFill/>
            </a:ln>
          </p:spPr>
        </p:pic>
        <p:sp>
          <p:nvSpPr>
            <p:cNvPr id="1016" name="Shape 1016"/>
            <p:cNvSpPr/>
            <p:nvPr/>
          </p:nvSpPr>
          <p:spPr>
            <a:xfrm>
              <a:off x="88900" y="322579"/>
              <a:ext cx="1079400" cy="675600"/>
            </a:xfrm>
            <a:prstGeom prst="rect">
              <a:avLst/>
            </a:prstGeom>
            <a:noFill/>
            <a:ln>
              <a:noFill/>
            </a:ln>
          </p:spPr>
          <p:txBody>
            <a:bodyPr spcFirstLastPara="1" wrap="square" lIns="0" tIns="0" rIns="0" bIns="0" anchor="ctr" anchorCtr="0">
              <a:noAutofit/>
            </a:bodyPr>
            <a:lstStyle/>
            <a:p>
              <a:pPr marL="0" marR="0" lvl="0" indent="0" algn="ctr" rtl="0">
                <a:lnSpc>
                  <a:spcPct val="75000"/>
                </a:lnSpc>
                <a:spcBef>
                  <a:spcPts val="0"/>
                </a:spcBef>
                <a:spcAft>
                  <a:spcPts val="0"/>
                </a:spcAft>
                <a:buClr>
                  <a:srgbClr val="FFFFFF"/>
                </a:buClr>
                <a:buFont typeface="Arial"/>
                <a:buNone/>
              </a:pPr>
              <a:r>
                <a:rPr lang="en-US" sz="1800" b="1" i="0" u="none" strike="noStrike" cap="none">
                  <a:solidFill>
                    <a:srgbClr val="FFFFFF"/>
                  </a:solidFill>
                  <a:latin typeface="Arial"/>
                  <a:ea typeface="Arial"/>
                  <a:cs typeface="Arial"/>
                  <a:sym typeface="Arial"/>
                </a:rPr>
                <a:t>INSERT STICKER</a:t>
              </a:r>
              <a:br>
                <a:rPr lang="en-US" sz="1800" b="1" i="0" u="none" strike="noStrike" cap="none">
                  <a:solidFill>
                    <a:srgbClr val="FFFFFF"/>
                  </a:solidFill>
                  <a:latin typeface="Arial"/>
                  <a:ea typeface="Arial"/>
                  <a:cs typeface="Arial"/>
                  <a:sym typeface="Arial"/>
                </a:rPr>
              </a:br>
              <a:r>
                <a:rPr lang="en-US" sz="1800" b="1" i="0" u="none" strike="noStrike" cap="none">
                  <a:solidFill>
                    <a:srgbClr val="FFFFFF"/>
                  </a:solidFill>
                  <a:latin typeface="Arial"/>
                  <a:ea typeface="Arial"/>
                  <a:cs typeface="Arial"/>
                  <a:sym typeface="Arial"/>
                </a:rPr>
                <a:t>TEXT</a:t>
              </a:r>
              <a:endParaRPr sz="1400"/>
            </a:p>
          </p:txBody>
        </p:sp>
      </p:grpSp>
      <p:grpSp>
        <p:nvGrpSpPr>
          <p:cNvPr id="1017" name="Shape 1017"/>
          <p:cNvGrpSpPr/>
          <p:nvPr/>
        </p:nvGrpSpPr>
        <p:grpSpPr>
          <a:xfrm>
            <a:off x="2159000" y="4876800"/>
            <a:ext cx="1269661" cy="1269534"/>
            <a:chOff x="0" y="0"/>
            <a:chExt cx="1269661" cy="1269661"/>
          </a:xfrm>
        </p:grpSpPr>
        <p:pic>
          <p:nvPicPr>
            <p:cNvPr id="1018" name="Shape 1018"/>
            <p:cNvPicPr preferRelativeResize="0"/>
            <p:nvPr/>
          </p:nvPicPr>
          <p:blipFill rotWithShape="1">
            <a:blip r:embed="rId7">
              <a:alphaModFix/>
            </a:blip>
            <a:srcRect/>
            <a:stretch/>
          </p:blipFill>
          <p:spPr>
            <a:xfrm>
              <a:off x="0" y="0"/>
              <a:ext cx="1269661" cy="1269661"/>
            </a:xfrm>
            <a:prstGeom prst="rect">
              <a:avLst/>
            </a:prstGeom>
            <a:noFill/>
            <a:ln>
              <a:noFill/>
            </a:ln>
          </p:spPr>
        </p:pic>
        <p:sp>
          <p:nvSpPr>
            <p:cNvPr id="1019" name="Shape 1019"/>
            <p:cNvSpPr/>
            <p:nvPr/>
          </p:nvSpPr>
          <p:spPr>
            <a:xfrm>
              <a:off x="101600" y="335279"/>
              <a:ext cx="1079400" cy="675600"/>
            </a:xfrm>
            <a:prstGeom prst="rect">
              <a:avLst/>
            </a:prstGeom>
            <a:noFill/>
            <a:ln>
              <a:noFill/>
            </a:ln>
          </p:spPr>
          <p:txBody>
            <a:bodyPr spcFirstLastPara="1" wrap="square" lIns="0" tIns="0" rIns="0" bIns="0" anchor="ctr" anchorCtr="0">
              <a:noAutofit/>
            </a:bodyPr>
            <a:lstStyle/>
            <a:p>
              <a:pPr marL="0" marR="0" lvl="0" indent="0" algn="ctr" rtl="0">
                <a:lnSpc>
                  <a:spcPct val="75000"/>
                </a:lnSpc>
                <a:spcBef>
                  <a:spcPts val="0"/>
                </a:spcBef>
                <a:spcAft>
                  <a:spcPts val="0"/>
                </a:spcAft>
                <a:buClr>
                  <a:srgbClr val="FFFFFF"/>
                </a:buClr>
                <a:buFont typeface="Arial"/>
                <a:buNone/>
              </a:pPr>
              <a:r>
                <a:rPr lang="en-US" sz="1800" b="1" i="0" u="none" strike="noStrike" cap="none">
                  <a:solidFill>
                    <a:srgbClr val="FFFFFF"/>
                  </a:solidFill>
                  <a:latin typeface="Arial"/>
                  <a:ea typeface="Arial"/>
                  <a:cs typeface="Arial"/>
                  <a:sym typeface="Arial"/>
                </a:rPr>
                <a:t>INSERT STICKER</a:t>
              </a:r>
              <a:br>
                <a:rPr lang="en-US" sz="1800" b="1" i="0" u="none" strike="noStrike" cap="none">
                  <a:solidFill>
                    <a:srgbClr val="FFFFFF"/>
                  </a:solidFill>
                  <a:latin typeface="Arial"/>
                  <a:ea typeface="Arial"/>
                  <a:cs typeface="Arial"/>
                  <a:sym typeface="Arial"/>
                </a:rPr>
              </a:br>
              <a:r>
                <a:rPr lang="en-US" sz="1800" b="1" i="0" u="none" strike="noStrike" cap="none">
                  <a:solidFill>
                    <a:srgbClr val="FFFFFF"/>
                  </a:solidFill>
                  <a:latin typeface="Arial"/>
                  <a:ea typeface="Arial"/>
                  <a:cs typeface="Arial"/>
                  <a:sym typeface="Arial"/>
                </a:rPr>
                <a:t>TEXT</a:t>
              </a:r>
              <a:endParaRPr sz="1400"/>
            </a:p>
          </p:txBody>
        </p:sp>
      </p:grpSp>
      <p:sp>
        <p:nvSpPr>
          <p:cNvPr id="1020" name="Shape 1020"/>
          <p:cNvSpPr/>
          <p:nvPr/>
        </p:nvSpPr>
        <p:spPr>
          <a:xfrm>
            <a:off x="8790781" y="1828800"/>
            <a:ext cx="3236400" cy="2032200"/>
          </a:xfrm>
          <a:custGeom>
            <a:avLst/>
            <a:gdLst/>
            <a:ahLst/>
            <a:cxnLst/>
            <a:rect l="0" t="0" r="0" b="0"/>
            <a:pathLst>
              <a:path w="120000" h="120000" extrusionOk="0">
                <a:moveTo>
                  <a:pt x="20633" y="0"/>
                </a:moveTo>
                <a:cubicBezTo>
                  <a:pt x="15433" y="0"/>
                  <a:pt x="11216" y="6716"/>
                  <a:pt x="11216" y="15000"/>
                </a:cubicBezTo>
                <a:lnTo>
                  <a:pt x="11216" y="28966"/>
                </a:lnTo>
                <a:lnTo>
                  <a:pt x="0" y="37572"/>
                </a:lnTo>
                <a:lnTo>
                  <a:pt x="11216" y="46172"/>
                </a:lnTo>
                <a:lnTo>
                  <a:pt x="11216" y="105000"/>
                </a:lnTo>
                <a:cubicBezTo>
                  <a:pt x="11216" y="113283"/>
                  <a:pt x="15433" y="120000"/>
                  <a:pt x="20633" y="120000"/>
                </a:cubicBezTo>
                <a:lnTo>
                  <a:pt x="110583" y="120000"/>
                </a:lnTo>
                <a:cubicBezTo>
                  <a:pt x="115783" y="120000"/>
                  <a:pt x="120000" y="113283"/>
                  <a:pt x="120000" y="105000"/>
                </a:cubicBezTo>
                <a:lnTo>
                  <a:pt x="120000" y="15000"/>
                </a:lnTo>
                <a:cubicBezTo>
                  <a:pt x="120000" y="6716"/>
                  <a:pt x="115783" y="0"/>
                  <a:pt x="110583" y="0"/>
                </a:cubicBezTo>
                <a:lnTo>
                  <a:pt x="20633" y="0"/>
                </a:lnTo>
                <a:close/>
              </a:path>
            </a:pathLst>
          </a:custGeom>
          <a:noFill/>
          <a:ln>
            <a:noFill/>
          </a:ln>
        </p:spPr>
        <p:txBody>
          <a:bodyPr spcFirstLastPara="1" wrap="square" lIns="279450" tIns="279450" rIns="279450" bIns="279450" anchor="t" anchorCtr="0">
            <a:noAutofit/>
          </a:bodyPr>
          <a:lstStyle/>
          <a:p>
            <a:pPr marL="0" marR="0" lvl="0" indent="0" algn="l" rtl="0">
              <a:lnSpc>
                <a:spcPct val="133333"/>
              </a:lnSpc>
              <a:spcBef>
                <a:spcPts val="0"/>
              </a:spcBef>
              <a:spcAft>
                <a:spcPts val="0"/>
              </a:spcAft>
              <a:buClr>
                <a:srgbClr val="FFFFFF"/>
              </a:buClr>
              <a:buFont typeface="Arial"/>
              <a:buNone/>
            </a:pPr>
            <a:r>
              <a:rPr lang="en-US" sz="1100" b="0" i="0" u="none" strike="noStrike" cap="none">
                <a:solidFill>
                  <a:srgbClr val="FFFFFF"/>
                </a:solidFill>
                <a:latin typeface="Arial"/>
                <a:ea typeface="Arial"/>
                <a:cs typeface="Arial"/>
                <a:sym typeface="Arial"/>
              </a:rPr>
              <a:t>Insert quote here. Vestibulum suscipit augue a erat tristique sollicitudin. Donec sit amet neque arcu. Vestibulum at rhoncus neque. Vivamus eget vulputate purus. Curabitur venenatis, nisi non faucibus fringilla. —John Doe</a:t>
            </a:r>
            <a:endParaRPr sz="1400"/>
          </a:p>
        </p:txBody>
      </p:sp>
      <p:grpSp>
        <p:nvGrpSpPr>
          <p:cNvPr id="1021" name="Shape 1021"/>
          <p:cNvGrpSpPr/>
          <p:nvPr/>
        </p:nvGrpSpPr>
        <p:grpSpPr>
          <a:xfrm>
            <a:off x="4051298" y="1828799"/>
            <a:ext cx="2031492" cy="2031289"/>
            <a:chOff x="0" y="0"/>
            <a:chExt cx="2031492" cy="2031492"/>
          </a:xfrm>
        </p:grpSpPr>
        <p:pic>
          <p:nvPicPr>
            <p:cNvPr id="1022" name="Shape 1022"/>
            <p:cNvPicPr preferRelativeResize="0"/>
            <p:nvPr/>
          </p:nvPicPr>
          <p:blipFill rotWithShape="1">
            <a:blip r:embed="rId8">
              <a:alphaModFix/>
            </a:blip>
            <a:srcRect/>
            <a:stretch/>
          </p:blipFill>
          <p:spPr>
            <a:xfrm>
              <a:off x="0" y="0"/>
              <a:ext cx="2031492" cy="2031492"/>
            </a:xfrm>
            <a:prstGeom prst="rect">
              <a:avLst/>
            </a:prstGeom>
            <a:noFill/>
            <a:ln>
              <a:noFill/>
            </a:ln>
          </p:spPr>
        </p:pic>
        <p:sp>
          <p:nvSpPr>
            <p:cNvPr id="1023" name="Shape 1023"/>
            <p:cNvSpPr/>
            <p:nvPr/>
          </p:nvSpPr>
          <p:spPr>
            <a:xfrm>
              <a:off x="165100" y="152400"/>
              <a:ext cx="1676400" cy="233700"/>
            </a:xfrm>
            <a:prstGeom prst="rect">
              <a:avLst/>
            </a:prstGeom>
            <a:noFill/>
            <a:ln>
              <a:noFill/>
            </a:ln>
          </p:spPr>
          <p:txBody>
            <a:bodyPr spcFirstLastPara="1" wrap="square" lIns="0" tIns="0" rIns="0" bIns="0" anchor="t" anchorCtr="0">
              <a:noAutofit/>
            </a:bodyPr>
            <a:lstStyle/>
            <a:p>
              <a:pPr marL="0" marR="0" lvl="0" indent="0" algn="l" rtl="0">
                <a:lnSpc>
                  <a:spcPct val="75000"/>
                </a:lnSpc>
                <a:spcBef>
                  <a:spcPts val="0"/>
                </a:spcBef>
                <a:spcAft>
                  <a:spcPts val="0"/>
                </a:spcAft>
                <a:buClr>
                  <a:srgbClr val="000000"/>
                </a:buClr>
                <a:buFont typeface="Arial"/>
                <a:buNone/>
              </a:pPr>
              <a:r>
                <a:rPr lang="en-US" sz="1800" b="1" i="0" u="none" strike="noStrike" cap="none">
                  <a:solidFill>
                    <a:srgbClr val="000000"/>
                  </a:solidFill>
                  <a:latin typeface="Arial"/>
                  <a:ea typeface="Arial"/>
                  <a:cs typeface="Arial"/>
                  <a:sym typeface="Arial"/>
                </a:rPr>
                <a:t>INSERT TERM</a:t>
              </a:r>
              <a:endParaRPr sz="1400"/>
            </a:p>
          </p:txBody>
        </p:sp>
        <p:sp>
          <p:nvSpPr>
            <p:cNvPr id="1024" name="Shape 1024"/>
            <p:cNvSpPr/>
            <p:nvPr/>
          </p:nvSpPr>
          <p:spPr>
            <a:xfrm>
              <a:off x="165100" y="419100"/>
              <a:ext cx="1676400" cy="1415100"/>
            </a:xfrm>
            <a:prstGeom prst="rect">
              <a:avLst/>
            </a:prstGeom>
            <a:noFill/>
            <a:ln>
              <a:noFill/>
            </a:ln>
          </p:spPr>
          <p:txBody>
            <a:bodyPr spcFirstLastPara="1" wrap="square" lIns="0" tIns="0" rIns="0" bIns="0" anchor="t" anchorCtr="0">
              <a:noAutofit/>
            </a:bodyPr>
            <a:lstStyle/>
            <a:p>
              <a:pPr marL="0" marR="0" lvl="0" indent="0" algn="l" rtl="0">
                <a:lnSpc>
                  <a:spcPct val="133333"/>
                </a:lnSpc>
                <a:spcBef>
                  <a:spcPts val="0"/>
                </a:spcBef>
                <a:spcAft>
                  <a:spcPts val="0"/>
                </a:spcAft>
                <a:buClr>
                  <a:srgbClr val="000000"/>
                </a:buClr>
                <a:buFont typeface="Arial"/>
                <a:buNone/>
              </a:pPr>
              <a:r>
                <a:rPr lang="en-US" sz="1100" b="0" i="0" u="none" strike="noStrike" cap="none">
                  <a:solidFill>
                    <a:srgbClr val="000000"/>
                  </a:solidFill>
                  <a:latin typeface="Arial"/>
                  <a:ea typeface="Arial"/>
                  <a:cs typeface="Arial"/>
                  <a:sym typeface="Arial"/>
                </a:rPr>
                <a:t>Insert glossary definition here. Lorem ipsum dolor sit amet, consectetur adipiscing elit. Vivamus erat leo, volutpat et ultrices eget, faucibus ut orci.</a:t>
              </a:r>
              <a:endParaRPr sz="1400"/>
            </a:p>
          </p:txBody>
        </p:sp>
      </p:grpSp>
      <p:grpSp>
        <p:nvGrpSpPr>
          <p:cNvPr id="1025" name="Shape 1025"/>
          <p:cNvGrpSpPr/>
          <p:nvPr/>
        </p:nvGrpSpPr>
        <p:grpSpPr>
          <a:xfrm>
            <a:off x="6362698" y="1828799"/>
            <a:ext cx="2031492" cy="2031289"/>
            <a:chOff x="0" y="0"/>
            <a:chExt cx="2031492" cy="2031492"/>
          </a:xfrm>
        </p:grpSpPr>
        <p:pic>
          <p:nvPicPr>
            <p:cNvPr id="1026" name="Shape 1026"/>
            <p:cNvPicPr preferRelativeResize="0"/>
            <p:nvPr/>
          </p:nvPicPr>
          <p:blipFill rotWithShape="1">
            <a:blip r:embed="rId9">
              <a:alphaModFix/>
            </a:blip>
            <a:srcRect/>
            <a:stretch/>
          </p:blipFill>
          <p:spPr>
            <a:xfrm>
              <a:off x="0" y="0"/>
              <a:ext cx="2031492" cy="2031492"/>
            </a:xfrm>
            <a:prstGeom prst="rect">
              <a:avLst/>
            </a:prstGeom>
            <a:noFill/>
            <a:ln>
              <a:noFill/>
            </a:ln>
          </p:spPr>
        </p:pic>
        <p:sp>
          <p:nvSpPr>
            <p:cNvPr id="1027" name="Shape 1027"/>
            <p:cNvSpPr/>
            <p:nvPr/>
          </p:nvSpPr>
          <p:spPr>
            <a:xfrm>
              <a:off x="177800" y="152400"/>
              <a:ext cx="1676400" cy="233700"/>
            </a:xfrm>
            <a:prstGeom prst="rect">
              <a:avLst/>
            </a:prstGeom>
            <a:noFill/>
            <a:ln>
              <a:noFill/>
            </a:ln>
          </p:spPr>
          <p:txBody>
            <a:bodyPr spcFirstLastPara="1" wrap="square" lIns="0" tIns="0" rIns="0" bIns="0" anchor="t" anchorCtr="0">
              <a:noAutofit/>
            </a:bodyPr>
            <a:lstStyle/>
            <a:p>
              <a:pPr marL="0" marR="0" lvl="0" indent="0" algn="l" rtl="0">
                <a:lnSpc>
                  <a:spcPct val="75000"/>
                </a:lnSpc>
                <a:spcBef>
                  <a:spcPts val="0"/>
                </a:spcBef>
                <a:spcAft>
                  <a:spcPts val="0"/>
                </a:spcAft>
                <a:buClr>
                  <a:srgbClr val="FFFFFF"/>
                </a:buClr>
                <a:buFont typeface="Arial"/>
                <a:buNone/>
              </a:pPr>
              <a:r>
                <a:rPr lang="en-US" sz="1800" b="1" i="0" u="none" strike="noStrike" cap="none">
                  <a:solidFill>
                    <a:srgbClr val="FFFFFF"/>
                  </a:solidFill>
                  <a:latin typeface="Arial"/>
                  <a:ea typeface="Arial"/>
                  <a:cs typeface="Arial"/>
                  <a:sym typeface="Arial"/>
                </a:rPr>
                <a:t>INSERT TERM</a:t>
              </a:r>
              <a:endParaRPr sz="1400"/>
            </a:p>
          </p:txBody>
        </p:sp>
        <p:sp>
          <p:nvSpPr>
            <p:cNvPr id="1028" name="Shape 1028"/>
            <p:cNvSpPr/>
            <p:nvPr/>
          </p:nvSpPr>
          <p:spPr>
            <a:xfrm>
              <a:off x="177800" y="419100"/>
              <a:ext cx="1676400" cy="1415100"/>
            </a:xfrm>
            <a:prstGeom prst="rect">
              <a:avLst/>
            </a:prstGeom>
            <a:noFill/>
            <a:ln>
              <a:noFill/>
            </a:ln>
          </p:spPr>
          <p:txBody>
            <a:bodyPr spcFirstLastPara="1" wrap="square" lIns="0" tIns="0" rIns="0" bIns="0" anchor="t" anchorCtr="0">
              <a:noAutofit/>
            </a:bodyPr>
            <a:lstStyle/>
            <a:p>
              <a:pPr marL="0" marR="0" lvl="0" indent="0" algn="l" rtl="0">
                <a:lnSpc>
                  <a:spcPct val="133333"/>
                </a:lnSpc>
                <a:spcBef>
                  <a:spcPts val="0"/>
                </a:spcBef>
                <a:spcAft>
                  <a:spcPts val="0"/>
                </a:spcAft>
                <a:buClr>
                  <a:srgbClr val="FFFFFF"/>
                </a:buClr>
                <a:buFont typeface="Arial"/>
                <a:buNone/>
              </a:pPr>
              <a:r>
                <a:rPr lang="en-US" sz="1100" b="0" i="0" u="none" strike="noStrike" cap="none">
                  <a:solidFill>
                    <a:srgbClr val="FFFFFF"/>
                  </a:solidFill>
                  <a:latin typeface="Arial"/>
                  <a:ea typeface="Arial"/>
                  <a:cs typeface="Arial"/>
                  <a:sym typeface="Arial"/>
                </a:rPr>
                <a:t>Insert glossary definition here. Lorem ipsum dolor sit amet, consectetur adipiscing elit. Vivamus erat leo, volutpat et ultrices eget, faucibus ut orci.</a:t>
              </a:r>
              <a:endParaRPr sz="1400"/>
            </a:p>
          </p:txBody>
        </p:sp>
      </p:grpSp>
      <p:grpSp>
        <p:nvGrpSpPr>
          <p:cNvPr id="1029" name="Shape 1029"/>
          <p:cNvGrpSpPr/>
          <p:nvPr/>
        </p:nvGrpSpPr>
        <p:grpSpPr>
          <a:xfrm>
            <a:off x="4051298" y="4114798"/>
            <a:ext cx="2031492" cy="2031289"/>
            <a:chOff x="0" y="0"/>
            <a:chExt cx="2031492" cy="2031492"/>
          </a:xfrm>
        </p:grpSpPr>
        <p:pic>
          <p:nvPicPr>
            <p:cNvPr id="1030" name="Shape 1030"/>
            <p:cNvPicPr preferRelativeResize="0"/>
            <p:nvPr/>
          </p:nvPicPr>
          <p:blipFill rotWithShape="1">
            <a:blip r:embed="rId10">
              <a:alphaModFix/>
            </a:blip>
            <a:srcRect/>
            <a:stretch/>
          </p:blipFill>
          <p:spPr>
            <a:xfrm>
              <a:off x="0" y="0"/>
              <a:ext cx="2031492" cy="2031492"/>
            </a:xfrm>
            <a:prstGeom prst="rect">
              <a:avLst/>
            </a:prstGeom>
            <a:noFill/>
            <a:ln>
              <a:noFill/>
            </a:ln>
          </p:spPr>
        </p:pic>
        <p:sp>
          <p:nvSpPr>
            <p:cNvPr id="1031" name="Shape 1031"/>
            <p:cNvSpPr/>
            <p:nvPr/>
          </p:nvSpPr>
          <p:spPr>
            <a:xfrm>
              <a:off x="165100" y="177800"/>
              <a:ext cx="1676400" cy="233700"/>
            </a:xfrm>
            <a:prstGeom prst="rect">
              <a:avLst/>
            </a:prstGeom>
            <a:noFill/>
            <a:ln>
              <a:noFill/>
            </a:ln>
          </p:spPr>
          <p:txBody>
            <a:bodyPr spcFirstLastPara="1" wrap="square" lIns="0" tIns="0" rIns="0" bIns="0" anchor="t" anchorCtr="0">
              <a:noAutofit/>
            </a:bodyPr>
            <a:lstStyle/>
            <a:p>
              <a:pPr marL="0" marR="0" lvl="0" indent="0" algn="l" rtl="0">
                <a:lnSpc>
                  <a:spcPct val="75000"/>
                </a:lnSpc>
                <a:spcBef>
                  <a:spcPts val="0"/>
                </a:spcBef>
                <a:spcAft>
                  <a:spcPts val="0"/>
                </a:spcAft>
                <a:buClr>
                  <a:srgbClr val="FFFFFF"/>
                </a:buClr>
                <a:buFont typeface="Arial"/>
                <a:buNone/>
              </a:pPr>
              <a:r>
                <a:rPr lang="en-US" sz="1800" b="1" i="0" u="none" strike="noStrike" cap="none">
                  <a:solidFill>
                    <a:srgbClr val="FFFFFF"/>
                  </a:solidFill>
                  <a:latin typeface="Arial"/>
                  <a:ea typeface="Arial"/>
                  <a:cs typeface="Arial"/>
                  <a:sym typeface="Arial"/>
                </a:rPr>
                <a:t>INSERT TERM</a:t>
              </a:r>
              <a:endParaRPr sz="1400"/>
            </a:p>
          </p:txBody>
        </p:sp>
        <p:sp>
          <p:nvSpPr>
            <p:cNvPr id="1032" name="Shape 1032"/>
            <p:cNvSpPr/>
            <p:nvPr/>
          </p:nvSpPr>
          <p:spPr>
            <a:xfrm>
              <a:off x="165100" y="444500"/>
              <a:ext cx="1676400" cy="1415100"/>
            </a:xfrm>
            <a:prstGeom prst="rect">
              <a:avLst/>
            </a:prstGeom>
            <a:noFill/>
            <a:ln>
              <a:noFill/>
            </a:ln>
          </p:spPr>
          <p:txBody>
            <a:bodyPr spcFirstLastPara="1" wrap="square" lIns="0" tIns="0" rIns="0" bIns="0" anchor="t" anchorCtr="0">
              <a:noAutofit/>
            </a:bodyPr>
            <a:lstStyle/>
            <a:p>
              <a:pPr marL="0" marR="0" lvl="0" indent="0" algn="l" rtl="0">
                <a:lnSpc>
                  <a:spcPct val="133333"/>
                </a:lnSpc>
                <a:spcBef>
                  <a:spcPts val="0"/>
                </a:spcBef>
                <a:spcAft>
                  <a:spcPts val="0"/>
                </a:spcAft>
                <a:buClr>
                  <a:srgbClr val="FFFFFF"/>
                </a:buClr>
                <a:buFont typeface="Arial"/>
                <a:buNone/>
              </a:pPr>
              <a:r>
                <a:rPr lang="en-US" sz="1100" b="0" i="0" u="none" strike="noStrike" cap="none">
                  <a:solidFill>
                    <a:srgbClr val="FFFFFF"/>
                  </a:solidFill>
                  <a:latin typeface="Arial"/>
                  <a:ea typeface="Arial"/>
                  <a:cs typeface="Arial"/>
                  <a:sym typeface="Arial"/>
                </a:rPr>
                <a:t>Insert glossary definition here. Lorem ipsum dolor sit amet, consectetur adipiscing elit. Vivamus erat leo, volutpat et ultrices eget, faucibus ut orci.</a:t>
              </a:r>
              <a:endParaRPr sz="1400"/>
            </a:p>
          </p:txBody>
        </p:sp>
      </p:grpSp>
      <p:grpSp>
        <p:nvGrpSpPr>
          <p:cNvPr id="1033" name="Shape 1033"/>
          <p:cNvGrpSpPr/>
          <p:nvPr/>
        </p:nvGrpSpPr>
        <p:grpSpPr>
          <a:xfrm>
            <a:off x="6362698" y="4114798"/>
            <a:ext cx="2031492" cy="2031289"/>
            <a:chOff x="0" y="0"/>
            <a:chExt cx="2031492" cy="2031492"/>
          </a:xfrm>
        </p:grpSpPr>
        <p:pic>
          <p:nvPicPr>
            <p:cNvPr id="1034" name="Shape 1034"/>
            <p:cNvPicPr preferRelativeResize="0"/>
            <p:nvPr/>
          </p:nvPicPr>
          <p:blipFill rotWithShape="1">
            <a:blip r:embed="rId11">
              <a:alphaModFix/>
            </a:blip>
            <a:srcRect/>
            <a:stretch/>
          </p:blipFill>
          <p:spPr>
            <a:xfrm>
              <a:off x="0" y="0"/>
              <a:ext cx="2031492" cy="2031492"/>
            </a:xfrm>
            <a:prstGeom prst="rect">
              <a:avLst/>
            </a:prstGeom>
            <a:noFill/>
            <a:ln>
              <a:noFill/>
            </a:ln>
          </p:spPr>
        </p:pic>
        <p:sp>
          <p:nvSpPr>
            <p:cNvPr id="1035" name="Shape 1035"/>
            <p:cNvSpPr/>
            <p:nvPr/>
          </p:nvSpPr>
          <p:spPr>
            <a:xfrm>
              <a:off x="177800" y="177800"/>
              <a:ext cx="1676400" cy="233700"/>
            </a:xfrm>
            <a:prstGeom prst="rect">
              <a:avLst/>
            </a:prstGeom>
            <a:noFill/>
            <a:ln>
              <a:noFill/>
            </a:ln>
          </p:spPr>
          <p:txBody>
            <a:bodyPr spcFirstLastPara="1" wrap="square" lIns="0" tIns="0" rIns="0" bIns="0" anchor="t" anchorCtr="0">
              <a:noAutofit/>
            </a:bodyPr>
            <a:lstStyle/>
            <a:p>
              <a:pPr marL="0" marR="0" lvl="0" indent="0" algn="l" rtl="0">
                <a:lnSpc>
                  <a:spcPct val="75000"/>
                </a:lnSpc>
                <a:spcBef>
                  <a:spcPts val="0"/>
                </a:spcBef>
                <a:spcAft>
                  <a:spcPts val="0"/>
                </a:spcAft>
                <a:buClr>
                  <a:srgbClr val="FFFFFF"/>
                </a:buClr>
                <a:buFont typeface="Arial"/>
                <a:buNone/>
              </a:pPr>
              <a:r>
                <a:rPr lang="en-US" sz="1800" b="1" i="0" u="none" strike="noStrike" cap="none">
                  <a:solidFill>
                    <a:srgbClr val="FFFFFF"/>
                  </a:solidFill>
                  <a:latin typeface="Arial"/>
                  <a:ea typeface="Arial"/>
                  <a:cs typeface="Arial"/>
                  <a:sym typeface="Arial"/>
                </a:rPr>
                <a:t>INSERT TERM</a:t>
              </a:r>
              <a:endParaRPr sz="1400"/>
            </a:p>
          </p:txBody>
        </p:sp>
        <p:sp>
          <p:nvSpPr>
            <p:cNvPr id="1036" name="Shape 1036"/>
            <p:cNvSpPr/>
            <p:nvPr/>
          </p:nvSpPr>
          <p:spPr>
            <a:xfrm>
              <a:off x="177800" y="444500"/>
              <a:ext cx="1676400" cy="1415100"/>
            </a:xfrm>
            <a:prstGeom prst="rect">
              <a:avLst/>
            </a:prstGeom>
            <a:noFill/>
            <a:ln>
              <a:noFill/>
            </a:ln>
          </p:spPr>
          <p:txBody>
            <a:bodyPr spcFirstLastPara="1" wrap="square" lIns="0" tIns="0" rIns="0" bIns="0" anchor="t" anchorCtr="0">
              <a:noAutofit/>
            </a:bodyPr>
            <a:lstStyle/>
            <a:p>
              <a:pPr marL="0" marR="0" lvl="0" indent="0" algn="l" rtl="0">
                <a:lnSpc>
                  <a:spcPct val="133333"/>
                </a:lnSpc>
                <a:spcBef>
                  <a:spcPts val="0"/>
                </a:spcBef>
                <a:spcAft>
                  <a:spcPts val="0"/>
                </a:spcAft>
                <a:buClr>
                  <a:srgbClr val="FFFFFF"/>
                </a:buClr>
                <a:buFont typeface="Arial"/>
                <a:buNone/>
              </a:pPr>
              <a:r>
                <a:rPr lang="en-US" sz="1100" b="0" i="0" u="none" strike="noStrike" cap="none">
                  <a:solidFill>
                    <a:srgbClr val="FFFFFF"/>
                  </a:solidFill>
                  <a:latin typeface="Arial"/>
                  <a:ea typeface="Arial"/>
                  <a:cs typeface="Arial"/>
                  <a:sym typeface="Arial"/>
                </a:rPr>
                <a:t>Insert glossary definition here. Lorem ipsum dolor sit amet, consectetur adipiscing elit. Vivamus erat leo, volutpat et ultrices eget, faucibus ut orci.</a:t>
              </a:r>
              <a:endParaRPr sz="1400"/>
            </a:p>
          </p:txBody>
        </p:sp>
      </p:grpSp>
      <p:sp>
        <p:nvSpPr>
          <p:cNvPr id="1037" name="Shape 1037"/>
          <p:cNvSpPr/>
          <p:nvPr/>
        </p:nvSpPr>
        <p:spPr>
          <a:xfrm>
            <a:off x="8790781" y="4114800"/>
            <a:ext cx="3236400" cy="2032200"/>
          </a:xfrm>
          <a:custGeom>
            <a:avLst/>
            <a:gdLst/>
            <a:ahLst/>
            <a:cxnLst/>
            <a:rect l="0" t="0" r="0" b="0"/>
            <a:pathLst>
              <a:path w="120000" h="120000" extrusionOk="0">
                <a:moveTo>
                  <a:pt x="20633" y="0"/>
                </a:moveTo>
                <a:cubicBezTo>
                  <a:pt x="15433" y="0"/>
                  <a:pt x="11216" y="6716"/>
                  <a:pt x="11216" y="15000"/>
                </a:cubicBezTo>
                <a:lnTo>
                  <a:pt x="11216" y="28966"/>
                </a:lnTo>
                <a:lnTo>
                  <a:pt x="0" y="37572"/>
                </a:lnTo>
                <a:lnTo>
                  <a:pt x="11216" y="46172"/>
                </a:lnTo>
                <a:lnTo>
                  <a:pt x="11216" y="105000"/>
                </a:lnTo>
                <a:cubicBezTo>
                  <a:pt x="11216" y="113283"/>
                  <a:pt x="15433" y="120000"/>
                  <a:pt x="20633" y="120000"/>
                </a:cubicBezTo>
                <a:lnTo>
                  <a:pt x="110583" y="120000"/>
                </a:lnTo>
                <a:cubicBezTo>
                  <a:pt x="115783" y="120000"/>
                  <a:pt x="120000" y="113283"/>
                  <a:pt x="120000" y="105000"/>
                </a:cubicBezTo>
                <a:lnTo>
                  <a:pt x="120000" y="15000"/>
                </a:lnTo>
                <a:cubicBezTo>
                  <a:pt x="120000" y="6716"/>
                  <a:pt x="115783" y="0"/>
                  <a:pt x="110583" y="0"/>
                </a:cubicBezTo>
                <a:lnTo>
                  <a:pt x="20633" y="0"/>
                </a:lnTo>
                <a:close/>
              </a:path>
            </a:pathLst>
          </a:custGeom>
          <a:solidFill>
            <a:srgbClr val="FFDC00"/>
          </a:solidFill>
          <a:ln>
            <a:noFill/>
          </a:ln>
        </p:spPr>
        <p:txBody>
          <a:bodyPr spcFirstLastPara="1" wrap="square" lIns="279450" tIns="279450" rIns="279450" bIns="279450" anchor="t" anchorCtr="0">
            <a:noAutofit/>
          </a:bodyPr>
          <a:lstStyle/>
          <a:p>
            <a:pPr marL="0" marR="0" lvl="0" indent="0" algn="l" rtl="0">
              <a:lnSpc>
                <a:spcPct val="133333"/>
              </a:lnSpc>
              <a:spcBef>
                <a:spcPts val="0"/>
              </a:spcBef>
              <a:spcAft>
                <a:spcPts val="0"/>
              </a:spcAft>
              <a:buClr>
                <a:srgbClr val="000000"/>
              </a:buClr>
              <a:buFont typeface="Arial"/>
              <a:buNone/>
            </a:pPr>
            <a:r>
              <a:rPr lang="en-US" sz="1100" b="0" i="0" u="none" strike="noStrike" cap="none">
                <a:solidFill>
                  <a:srgbClr val="000000"/>
                </a:solidFill>
                <a:latin typeface="Arial"/>
                <a:ea typeface="Arial"/>
                <a:cs typeface="Arial"/>
                <a:sym typeface="Arial"/>
              </a:rPr>
              <a:t>Insert quote here. Vestibulum suscipit augue a erat tristique sollicitudin. Donec sit amet neque arcu. Vestibulum at rhoncus neque. Vivamus eget vulputate purus. Curabitur venenatis, nisi non faucibus fringilla. —John Doe</a:t>
            </a:r>
            <a:endParaRPr sz="1400"/>
          </a:p>
        </p:txBody>
      </p:sp>
    </p:spTree>
  </p:cSld>
  <p:clrMapOvr>
    <a:masterClrMapping/>
  </p:clrMapOvr>
  <p:transition spd="med">
    <p:fade thruBlk="1"/>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matchingName="Activity">
  <p:cSld name="Activity">
    <p:spTree>
      <p:nvGrpSpPr>
        <p:cNvPr id="1" name="Shape 1038"/>
        <p:cNvGrpSpPr/>
        <p:nvPr/>
      </p:nvGrpSpPr>
      <p:grpSpPr>
        <a:xfrm>
          <a:off x="0" y="0"/>
          <a:ext cx="0" cy="0"/>
          <a:chOff x="0" y="0"/>
          <a:chExt cx="0" cy="0"/>
        </a:xfrm>
      </p:grpSpPr>
      <p:cxnSp>
        <p:nvCxnSpPr>
          <p:cNvPr id="1039" name="Shape 1039"/>
          <p:cNvCxnSpPr/>
          <p:nvPr/>
        </p:nvCxnSpPr>
        <p:spPr>
          <a:xfrm>
            <a:off x="635000" y="635000"/>
            <a:ext cx="11734500" cy="0"/>
          </a:xfrm>
          <a:prstGeom prst="straightConnector1">
            <a:avLst/>
          </a:prstGeom>
          <a:noFill/>
          <a:ln>
            <a:noFill/>
          </a:ln>
        </p:spPr>
      </p:cxnSp>
      <p:cxnSp>
        <p:nvCxnSpPr>
          <p:cNvPr id="1040" name="Shape 1040"/>
          <p:cNvCxnSpPr/>
          <p:nvPr/>
        </p:nvCxnSpPr>
        <p:spPr>
          <a:xfrm>
            <a:off x="635000" y="1219200"/>
            <a:ext cx="11734500" cy="0"/>
          </a:xfrm>
          <a:prstGeom prst="straightConnector1">
            <a:avLst/>
          </a:prstGeom>
          <a:noFill/>
          <a:ln>
            <a:noFill/>
          </a:ln>
        </p:spPr>
      </p:cxnSp>
      <p:grpSp>
        <p:nvGrpSpPr>
          <p:cNvPr id="1041" name="Shape 1041"/>
          <p:cNvGrpSpPr/>
          <p:nvPr/>
        </p:nvGrpSpPr>
        <p:grpSpPr>
          <a:xfrm>
            <a:off x="1384299" y="3130550"/>
            <a:ext cx="1269661" cy="1269534"/>
            <a:chOff x="0" y="0"/>
            <a:chExt cx="1269661" cy="1269661"/>
          </a:xfrm>
        </p:grpSpPr>
        <p:pic>
          <p:nvPicPr>
            <p:cNvPr id="1042" name="Shape 1042"/>
            <p:cNvPicPr preferRelativeResize="0"/>
            <p:nvPr/>
          </p:nvPicPr>
          <p:blipFill rotWithShape="1">
            <a:blip r:embed="rId2">
              <a:alphaModFix/>
            </a:blip>
            <a:srcRect/>
            <a:stretch/>
          </p:blipFill>
          <p:spPr>
            <a:xfrm>
              <a:off x="0" y="0"/>
              <a:ext cx="1269661" cy="1269661"/>
            </a:xfrm>
            <a:prstGeom prst="rect">
              <a:avLst/>
            </a:prstGeom>
            <a:noFill/>
            <a:ln>
              <a:noFill/>
            </a:ln>
          </p:spPr>
        </p:pic>
        <p:sp>
          <p:nvSpPr>
            <p:cNvPr id="1043" name="Shape 1043"/>
            <p:cNvSpPr/>
            <p:nvPr/>
          </p:nvSpPr>
          <p:spPr>
            <a:xfrm>
              <a:off x="88900" y="543558"/>
              <a:ext cx="1079400" cy="233700"/>
            </a:xfrm>
            <a:prstGeom prst="rect">
              <a:avLst/>
            </a:prstGeom>
            <a:noFill/>
            <a:ln>
              <a:noFill/>
            </a:ln>
          </p:spPr>
          <p:txBody>
            <a:bodyPr spcFirstLastPara="1" wrap="square" lIns="0" tIns="0" rIns="0" bIns="0" anchor="ctr" anchorCtr="0">
              <a:noAutofit/>
            </a:bodyPr>
            <a:lstStyle/>
            <a:p>
              <a:pPr marL="0" marR="0" lvl="0" indent="0" algn="ctr" rtl="0">
                <a:lnSpc>
                  <a:spcPct val="75000"/>
                </a:lnSpc>
                <a:spcBef>
                  <a:spcPts val="0"/>
                </a:spcBef>
                <a:spcAft>
                  <a:spcPts val="0"/>
                </a:spcAft>
                <a:buClr>
                  <a:srgbClr val="FFFFFF"/>
                </a:buClr>
                <a:buFont typeface="Arial"/>
                <a:buNone/>
              </a:pPr>
              <a:r>
                <a:rPr lang="en-US" sz="1800" b="1" i="0" u="none" strike="noStrike" cap="none">
                  <a:solidFill>
                    <a:srgbClr val="FFFFFF"/>
                  </a:solidFill>
                  <a:latin typeface="Arial"/>
                  <a:ea typeface="Arial"/>
                  <a:cs typeface="Arial"/>
                  <a:sym typeface="Arial"/>
                </a:rPr>
                <a:t>EXERCISE</a:t>
              </a:r>
              <a:endParaRPr sz="1400"/>
            </a:p>
          </p:txBody>
        </p:sp>
      </p:grpSp>
      <p:cxnSp>
        <p:nvCxnSpPr>
          <p:cNvPr id="1044" name="Shape 1044"/>
          <p:cNvCxnSpPr/>
          <p:nvPr/>
        </p:nvCxnSpPr>
        <p:spPr>
          <a:xfrm rot="10800000" flipH="1">
            <a:off x="3911600" y="3243396"/>
            <a:ext cx="3735000" cy="300"/>
          </a:xfrm>
          <a:prstGeom prst="straightConnector1">
            <a:avLst/>
          </a:prstGeom>
          <a:noFill/>
          <a:ln>
            <a:noFill/>
          </a:ln>
        </p:spPr>
      </p:cxnSp>
      <p:cxnSp>
        <p:nvCxnSpPr>
          <p:cNvPr id="1045" name="Shape 1045"/>
          <p:cNvCxnSpPr/>
          <p:nvPr/>
        </p:nvCxnSpPr>
        <p:spPr>
          <a:xfrm rot="10800000" flipH="1">
            <a:off x="3911600" y="5381313"/>
            <a:ext cx="3735000" cy="300"/>
          </a:xfrm>
          <a:prstGeom prst="straightConnector1">
            <a:avLst/>
          </a:prstGeom>
          <a:noFill/>
          <a:ln>
            <a:noFill/>
          </a:ln>
        </p:spPr>
      </p:cxnSp>
      <p:sp>
        <p:nvSpPr>
          <p:cNvPr id="1046" name="Shape 1046"/>
          <p:cNvSpPr/>
          <p:nvPr/>
        </p:nvSpPr>
        <p:spPr>
          <a:xfrm>
            <a:off x="3911600" y="2989696"/>
            <a:ext cx="3733800" cy="254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Arial"/>
              <a:buNone/>
            </a:pPr>
            <a:r>
              <a:rPr lang="en-US" sz="2000" b="1" i="0" u="none" strike="noStrike" cap="none">
                <a:solidFill>
                  <a:srgbClr val="000000"/>
                </a:solidFill>
                <a:latin typeface="Arial"/>
                <a:ea typeface="Arial"/>
                <a:cs typeface="Arial"/>
                <a:sym typeface="Arial"/>
              </a:rPr>
              <a:t>TIMING</a:t>
            </a:r>
            <a:endParaRPr sz="1400"/>
          </a:p>
        </p:txBody>
      </p:sp>
      <p:sp>
        <p:nvSpPr>
          <p:cNvPr id="1047" name="Shape 1047"/>
          <p:cNvSpPr/>
          <p:nvPr/>
        </p:nvSpPr>
        <p:spPr>
          <a:xfrm>
            <a:off x="3911600" y="5114914"/>
            <a:ext cx="3733800" cy="254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Arial"/>
              <a:buNone/>
            </a:pPr>
            <a:r>
              <a:rPr lang="en-US" sz="2000" b="1" i="0" u="none" strike="noStrike" cap="none">
                <a:solidFill>
                  <a:srgbClr val="000000"/>
                </a:solidFill>
                <a:latin typeface="Arial"/>
                <a:ea typeface="Arial"/>
                <a:cs typeface="Arial"/>
                <a:sym typeface="Arial"/>
              </a:rPr>
              <a:t>DELIVERABLE</a:t>
            </a:r>
            <a:endParaRPr sz="1400"/>
          </a:p>
        </p:txBody>
      </p:sp>
      <p:cxnSp>
        <p:nvCxnSpPr>
          <p:cNvPr id="1048" name="Shape 1048"/>
          <p:cNvCxnSpPr/>
          <p:nvPr/>
        </p:nvCxnSpPr>
        <p:spPr>
          <a:xfrm rot="10800000" flipH="1">
            <a:off x="3911600" y="2222999"/>
            <a:ext cx="3735000" cy="300"/>
          </a:xfrm>
          <a:prstGeom prst="straightConnector1">
            <a:avLst/>
          </a:prstGeom>
          <a:noFill/>
          <a:ln>
            <a:noFill/>
          </a:ln>
        </p:spPr>
      </p:cxnSp>
      <p:sp>
        <p:nvSpPr>
          <p:cNvPr id="1049" name="Shape 1049"/>
          <p:cNvSpPr/>
          <p:nvPr/>
        </p:nvSpPr>
        <p:spPr>
          <a:xfrm>
            <a:off x="3911600" y="1969299"/>
            <a:ext cx="3733800" cy="254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Arial"/>
              <a:buNone/>
            </a:pPr>
            <a:r>
              <a:rPr lang="en-US" sz="2000" b="1" i="0" u="none" strike="noStrike" cap="none">
                <a:solidFill>
                  <a:srgbClr val="000000"/>
                </a:solidFill>
                <a:latin typeface="Arial"/>
                <a:ea typeface="Arial"/>
                <a:cs typeface="Arial"/>
                <a:sym typeface="Arial"/>
              </a:rPr>
              <a:t>KEY OBJECTIVE(S)</a:t>
            </a:r>
            <a:endParaRPr sz="1400"/>
          </a:p>
        </p:txBody>
      </p:sp>
      <p:cxnSp>
        <p:nvCxnSpPr>
          <p:cNvPr id="1050" name="Shape 1050"/>
          <p:cNvCxnSpPr/>
          <p:nvPr/>
        </p:nvCxnSpPr>
        <p:spPr>
          <a:xfrm rot="10800000">
            <a:off x="3225800" y="1803136"/>
            <a:ext cx="0" cy="4431000"/>
          </a:xfrm>
          <a:prstGeom prst="straightConnector1">
            <a:avLst/>
          </a:prstGeom>
          <a:noFill/>
          <a:ln w="12700" cap="flat" cmpd="sng">
            <a:solidFill>
              <a:srgbClr val="EAEAEA"/>
            </a:solidFill>
            <a:prstDash val="solid"/>
            <a:miter lim="8000"/>
            <a:headEnd type="none" w="sm" len="sm"/>
            <a:tailEnd type="none" w="sm" len="sm"/>
          </a:ln>
        </p:spPr>
      </p:cxnSp>
    </p:spTree>
  </p:cSld>
  <p:clrMapOvr>
    <a:masterClrMapping/>
  </p:clrMapOvr>
  <p:transition spd="med">
    <p:fade thruBlk="1"/>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matchingName="Q&amp;A">
  <p:cSld name="Q&amp;A">
    <p:bg>
      <p:bgPr>
        <a:solidFill>
          <a:srgbClr val="FFDB00"/>
        </a:solidFill>
        <a:effectLst/>
      </p:bgPr>
    </p:bg>
    <p:spTree>
      <p:nvGrpSpPr>
        <p:cNvPr id="1" name="Shape 1051"/>
        <p:cNvGrpSpPr/>
        <p:nvPr/>
      </p:nvGrpSpPr>
      <p:grpSpPr>
        <a:xfrm>
          <a:off x="0" y="0"/>
          <a:ext cx="0" cy="0"/>
          <a:chOff x="0" y="0"/>
          <a:chExt cx="0" cy="0"/>
        </a:xfrm>
      </p:grpSpPr>
      <p:cxnSp>
        <p:nvCxnSpPr>
          <p:cNvPr id="1052" name="Shape 1052"/>
          <p:cNvCxnSpPr/>
          <p:nvPr/>
        </p:nvCxnSpPr>
        <p:spPr>
          <a:xfrm>
            <a:off x="635000" y="635000"/>
            <a:ext cx="11734500" cy="0"/>
          </a:xfrm>
          <a:prstGeom prst="straightConnector1">
            <a:avLst/>
          </a:prstGeom>
          <a:noFill/>
          <a:ln w="9525" cap="flat" cmpd="sng">
            <a:solidFill>
              <a:srgbClr val="FFFFFF"/>
            </a:solidFill>
            <a:prstDash val="solid"/>
            <a:miter lim="8000"/>
            <a:headEnd type="none" w="sm" len="sm"/>
            <a:tailEnd type="none" w="sm" len="sm"/>
          </a:ln>
        </p:spPr>
      </p:cxnSp>
      <p:cxnSp>
        <p:nvCxnSpPr>
          <p:cNvPr id="1053" name="Shape 1053"/>
          <p:cNvCxnSpPr/>
          <p:nvPr/>
        </p:nvCxnSpPr>
        <p:spPr>
          <a:xfrm>
            <a:off x="635000" y="1219200"/>
            <a:ext cx="11734500" cy="0"/>
          </a:xfrm>
          <a:prstGeom prst="straightConnector1">
            <a:avLst/>
          </a:prstGeom>
          <a:noFill/>
          <a:ln w="9525" cap="flat" cmpd="sng">
            <a:solidFill>
              <a:srgbClr val="FFFFFF"/>
            </a:solidFill>
            <a:prstDash val="solid"/>
            <a:miter lim="8000"/>
            <a:headEnd type="none" w="sm" len="sm"/>
            <a:tailEnd type="none" w="sm" len="sm"/>
          </a:ln>
        </p:spPr>
      </p:cxnSp>
      <p:sp>
        <p:nvSpPr>
          <p:cNvPr id="1054" name="Shape 1054"/>
          <p:cNvSpPr/>
          <p:nvPr/>
        </p:nvSpPr>
        <p:spPr>
          <a:xfrm>
            <a:off x="635000" y="1473200"/>
            <a:ext cx="11734500" cy="1460400"/>
          </a:xfrm>
          <a:prstGeom prst="rect">
            <a:avLst/>
          </a:prstGeom>
          <a:noFill/>
          <a:ln>
            <a:noFill/>
          </a:ln>
        </p:spPr>
        <p:txBody>
          <a:bodyPr spcFirstLastPara="1" wrap="square" lIns="0" tIns="0" rIns="0" bIns="0" anchor="t" anchorCtr="0">
            <a:noAutofit/>
          </a:bodyPr>
          <a:lstStyle/>
          <a:p>
            <a:pPr marL="0" marR="0" lvl="0" indent="0" algn="l" rtl="0">
              <a:lnSpc>
                <a:spcPct val="88333"/>
              </a:lnSpc>
              <a:spcBef>
                <a:spcPts val="0"/>
              </a:spcBef>
              <a:spcAft>
                <a:spcPts val="0"/>
              </a:spcAft>
              <a:buClr>
                <a:srgbClr val="FFFFFF"/>
              </a:buClr>
              <a:buFont typeface="Arial"/>
              <a:buNone/>
            </a:pPr>
            <a:r>
              <a:rPr lang="en-US" sz="11900" b="1" i="0" u="none" strike="noStrike" cap="none">
                <a:solidFill>
                  <a:srgbClr val="FFFFFF"/>
                </a:solidFill>
                <a:latin typeface="Arial"/>
                <a:ea typeface="Arial"/>
                <a:cs typeface="Arial"/>
                <a:sym typeface="Arial"/>
              </a:rPr>
              <a:t>Q&amp;A</a:t>
            </a:r>
            <a:endParaRPr sz="1400"/>
          </a:p>
        </p:txBody>
      </p:sp>
    </p:spTree>
  </p:cSld>
  <p:clrMapOvr>
    <a:masterClrMapping/>
  </p:clrMapOvr>
  <p:transition spd="med">
    <p:fade thruBlk="1"/>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matchingName="Exit Tickets">
  <p:cSld name="Exit Tickets">
    <p:bg>
      <p:bgPr>
        <a:solidFill>
          <a:srgbClr val="FFAFC0"/>
        </a:solidFill>
        <a:effectLst/>
      </p:bgPr>
    </p:bg>
    <p:spTree>
      <p:nvGrpSpPr>
        <p:cNvPr id="1" name="Shape 1055"/>
        <p:cNvGrpSpPr/>
        <p:nvPr/>
      </p:nvGrpSpPr>
      <p:grpSpPr>
        <a:xfrm>
          <a:off x="0" y="0"/>
          <a:ext cx="0" cy="0"/>
          <a:chOff x="0" y="0"/>
          <a:chExt cx="0" cy="0"/>
        </a:xfrm>
      </p:grpSpPr>
      <p:cxnSp>
        <p:nvCxnSpPr>
          <p:cNvPr id="1056" name="Shape 1056"/>
          <p:cNvCxnSpPr/>
          <p:nvPr/>
        </p:nvCxnSpPr>
        <p:spPr>
          <a:xfrm>
            <a:off x="635000" y="635000"/>
            <a:ext cx="11734500" cy="0"/>
          </a:xfrm>
          <a:prstGeom prst="straightConnector1">
            <a:avLst/>
          </a:prstGeom>
          <a:noFill/>
          <a:ln w="9525" cap="flat" cmpd="sng">
            <a:solidFill>
              <a:srgbClr val="FFFFFF"/>
            </a:solidFill>
            <a:prstDash val="solid"/>
            <a:miter lim="8000"/>
            <a:headEnd type="none" w="sm" len="sm"/>
            <a:tailEnd type="none" w="sm" len="sm"/>
          </a:ln>
        </p:spPr>
      </p:cxnSp>
      <p:cxnSp>
        <p:nvCxnSpPr>
          <p:cNvPr id="1057" name="Shape 1057"/>
          <p:cNvCxnSpPr/>
          <p:nvPr/>
        </p:nvCxnSpPr>
        <p:spPr>
          <a:xfrm>
            <a:off x="635000" y="1219200"/>
            <a:ext cx="11734500" cy="0"/>
          </a:xfrm>
          <a:prstGeom prst="straightConnector1">
            <a:avLst/>
          </a:prstGeom>
          <a:noFill/>
          <a:ln w="9525" cap="flat" cmpd="sng">
            <a:solidFill>
              <a:srgbClr val="FFFFFF"/>
            </a:solidFill>
            <a:prstDash val="solid"/>
            <a:miter lim="8000"/>
            <a:headEnd type="none" w="sm" len="sm"/>
            <a:tailEnd type="none" w="sm" len="sm"/>
          </a:ln>
        </p:spPr>
      </p:cxnSp>
      <p:sp>
        <p:nvSpPr>
          <p:cNvPr id="1058" name="Shape 1058"/>
          <p:cNvSpPr/>
          <p:nvPr/>
        </p:nvSpPr>
        <p:spPr>
          <a:xfrm>
            <a:off x="635000" y="1473200"/>
            <a:ext cx="11734500" cy="1460400"/>
          </a:xfrm>
          <a:prstGeom prst="rect">
            <a:avLst/>
          </a:prstGeom>
          <a:noFill/>
          <a:ln>
            <a:noFill/>
          </a:ln>
        </p:spPr>
        <p:txBody>
          <a:bodyPr spcFirstLastPara="1" wrap="square" lIns="0" tIns="0" rIns="0" bIns="0" anchor="t" anchorCtr="0">
            <a:noAutofit/>
          </a:bodyPr>
          <a:lstStyle/>
          <a:p>
            <a:pPr marL="0" marR="0" lvl="0" indent="0" algn="l" rtl="0">
              <a:lnSpc>
                <a:spcPct val="88333"/>
              </a:lnSpc>
              <a:spcBef>
                <a:spcPts val="0"/>
              </a:spcBef>
              <a:spcAft>
                <a:spcPts val="0"/>
              </a:spcAft>
              <a:buClr>
                <a:srgbClr val="FFFFFF"/>
              </a:buClr>
              <a:buFont typeface="Arial"/>
              <a:buNone/>
            </a:pPr>
            <a:r>
              <a:rPr lang="en-US" sz="11900" b="1" i="0" u="none" strike="noStrike" cap="none">
                <a:solidFill>
                  <a:srgbClr val="FFFFFF"/>
                </a:solidFill>
                <a:latin typeface="Arial"/>
                <a:ea typeface="Arial"/>
                <a:cs typeface="Arial"/>
                <a:sym typeface="Arial"/>
              </a:rPr>
              <a:t>EXIT TICKETS</a:t>
            </a:r>
            <a:endParaRPr sz="1400"/>
          </a:p>
        </p:txBody>
      </p:sp>
    </p:spTree>
  </p:cSld>
  <p:clrMapOvr>
    <a:masterClrMapping/>
  </p:clrMapOvr>
  <p:transition spd="med">
    <p:fade thruBlk="1"/>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Q&amp;A">
  <p:cSld name="Q&amp;A">
    <p:bg>
      <p:bgPr>
        <a:solidFill>
          <a:srgbClr val="FFDB00"/>
        </a:solidFill>
        <a:effectLst/>
      </p:bgPr>
    </p:bg>
    <p:spTree>
      <p:nvGrpSpPr>
        <p:cNvPr id="1" name="Shape 113"/>
        <p:cNvGrpSpPr/>
        <p:nvPr/>
      </p:nvGrpSpPr>
      <p:grpSpPr>
        <a:xfrm>
          <a:off x="0" y="0"/>
          <a:ext cx="0" cy="0"/>
          <a:chOff x="0" y="0"/>
          <a:chExt cx="0" cy="0"/>
        </a:xfrm>
      </p:grpSpPr>
      <p:cxnSp>
        <p:nvCxnSpPr>
          <p:cNvPr id="114" name="Shape 114"/>
          <p:cNvCxnSpPr/>
          <p:nvPr/>
        </p:nvCxnSpPr>
        <p:spPr>
          <a:xfrm>
            <a:off x="635000" y="635000"/>
            <a:ext cx="11734800" cy="11"/>
          </a:xfrm>
          <a:prstGeom prst="straightConnector1">
            <a:avLst/>
          </a:prstGeom>
          <a:noFill/>
          <a:ln w="9525" cap="flat" cmpd="sng">
            <a:solidFill>
              <a:srgbClr val="FFFFFF"/>
            </a:solidFill>
            <a:prstDash val="solid"/>
            <a:miter lim="8000"/>
            <a:headEnd type="none" w="sm" len="sm"/>
            <a:tailEnd type="none" w="sm" len="sm"/>
          </a:ln>
        </p:spPr>
      </p:cxnSp>
      <p:cxnSp>
        <p:nvCxnSpPr>
          <p:cNvPr id="115" name="Shape 115"/>
          <p:cNvCxnSpPr/>
          <p:nvPr/>
        </p:nvCxnSpPr>
        <p:spPr>
          <a:xfrm>
            <a:off x="635000" y="1219200"/>
            <a:ext cx="11734800" cy="11"/>
          </a:xfrm>
          <a:prstGeom prst="straightConnector1">
            <a:avLst/>
          </a:prstGeom>
          <a:noFill/>
          <a:ln w="9525" cap="flat" cmpd="sng">
            <a:solidFill>
              <a:srgbClr val="FFFFFF"/>
            </a:solidFill>
            <a:prstDash val="solid"/>
            <a:miter lim="8000"/>
            <a:headEnd type="none" w="sm" len="sm"/>
            <a:tailEnd type="none" w="sm" len="sm"/>
          </a:ln>
        </p:spPr>
      </p:cxnSp>
      <p:sp>
        <p:nvSpPr>
          <p:cNvPr id="116" name="Shape 116"/>
          <p:cNvSpPr/>
          <p:nvPr/>
        </p:nvSpPr>
        <p:spPr>
          <a:xfrm>
            <a:off x="635000" y="1473200"/>
            <a:ext cx="11734800" cy="1460500"/>
          </a:xfrm>
          <a:prstGeom prst="rect">
            <a:avLst/>
          </a:prstGeom>
          <a:noFill/>
          <a:ln>
            <a:noFill/>
          </a:ln>
        </p:spPr>
        <p:txBody>
          <a:bodyPr spcFirstLastPara="1" wrap="square" lIns="0" tIns="0" rIns="0" bIns="0" anchor="t" anchorCtr="0">
            <a:noAutofit/>
          </a:bodyPr>
          <a:lstStyle/>
          <a:p>
            <a:pPr marL="0" marR="0" lvl="0" indent="0" algn="l" rtl="0">
              <a:lnSpc>
                <a:spcPct val="88333"/>
              </a:lnSpc>
              <a:spcBef>
                <a:spcPts val="0"/>
              </a:spcBef>
              <a:spcAft>
                <a:spcPts val="0"/>
              </a:spcAft>
              <a:buClr>
                <a:srgbClr val="FFFFFF"/>
              </a:buClr>
              <a:buFont typeface="Arial"/>
              <a:buNone/>
            </a:pPr>
            <a:r>
              <a:rPr lang="en-US" sz="12000" b="1" i="0" u="none" strike="noStrike" cap="none">
                <a:solidFill>
                  <a:srgbClr val="FFFFFF"/>
                </a:solidFill>
                <a:latin typeface="Arial"/>
                <a:ea typeface="Arial"/>
                <a:cs typeface="Arial"/>
                <a:sym typeface="Arial"/>
              </a:rPr>
              <a:t>Q&amp;A</a:t>
            </a:r>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1059"/>
        <p:cNvGrpSpPr/>
        <p:nvPr/>
      </p:nvGrpSpPr>
      <p:grpSpPr>
        <a:xfrm>
          <a:off x="0" y="0"/>
          <a:ext cx="0" cy="0"/>
          <a:chOff x="0" y="0"/>
          <a:chExt cx="0" cy="0"/>
        </a:xfrm>
      </p:grpSpPr>
    </p:spTree>
  </p:cSld>
  <p:clrMapOvr>
    <a:masterClrMapping/>
  </p:clrMapOvr>
  <p:transition spd="med">
    <p:fade thruBlk="1"/>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matchingName="Activity copy">
  <p:cSld name="Activity copy">
    <p:spTree>
      <p:nvGrpSpPr>
        <p:cNvPr id="1" name="Shape 1060"/>
        <p:cNvGrpSpPr/>
        <p:nvPr/>
      </p:nvGrpSpPr>
      <p:grpSpPr>
        <a:xfrm>
          <a:off x="0" y="0"/>
          <a:ext cx="0" cy="0"/>
          <a:chOff x="0" y="0"/>
          <a:chExt cx="0" cy="0"/>
        </a:xfrm>
      </p:grpSpPr>
      <p:cxnSp>
        <p:nvCxnSpPr>
          <p:cNvPr id="1061" name="Shape 1061"/>
          <p:cNvCxnSpPr/>
          <p:nvPr/>
        </p:nvCxnSpPr>
        <p:spPr>
          <a:xfrm>
            <a:off x="635000" y="635000"/>
            <a:ext cx="11734500" cy="0"/>
          </a:xfrm>
          <a:prstGeom prst="straightConnector1">
            <a:avLst/>
          </a:prstGeom>
          <a:noFill/>
          <a:ln>
            <a:noFill/>
          </a:ln>
        </p:spPr>
      </p:cxnSp>
      <p:cxnSp>
        <p:nvCxnSpPr>
          <p:cNvPr id="1062" name="Shape 1062"/>
          <p:cNvCxnSpPr/>
          <p:nvPr/>
        </p:nvCxnSpPr>
        <p:spPr>
          <a:xfrm>
            <a:off x="635000" y="1219200"/>
            <a:ext cx="11734500" cy="0"/>
          </a:xfrm>
          <a:prstGeom prst="straightConnector1">
            <a:avLst/>
          </a:prstGeom>
          <a:noFill/>
          <a:ln>
            <a:noFill/>
          </a:ln>
        </p:spPr>
      </p:cxnSp>
      <p:grpSp>
        <p:nvGrpSpPr>
          <p:cNvPr id="1063" name="Shape 1063"/>
          <p:cNvGrpSpPr/>
          <p:nvPr/>
        </p:nvGrpSpPr>
        <p:grpSpPr>
          <a:xfrm>
            <a:off x="1384299" y="3130550"/>
            <a:ext cx="1269661" cy="1269534"/>
            <a:chOff x="0" y="0"/>
            <a:chExt cx="1269661" cy="1269661"/>
          </a:xfrm>
        </p:grpSpPr>
        <p:pic>
          <p:nvPicPr>
            <p:cNvPr id="1064" name="Shape 1064"/>
            <p:cNvPicPr preferRelativeResize="0"/>
            <p:nvPr/>
          </p:nvPicPr>
          <p:blipFill rotWithShape="1">
            <a:blip r:embed="rId2">
              <a:alphaModFix/>
            </a:blip>
            <a:srcRect/>
            <a:stretch/>
          </p:blipFill>
          <p:spPr>
            <a:xfrm>
              <a:off x="0" y="0"/>
              <a:ext cx="1269661" cy="1269661"/>
            </a:xfrm>
            <a:prstGeom prst="rect">
              <a:avLst/>
            </a:prstGeom>
            <a:noFill/>
            <a:ln>
              <a:noFill/>
            </a:ln>
          </p:spPr>
        </p:pic>
        <p:sp>
          <p:nvSpPr>
            <p:cNvPr id="1065" name="Shape 1065"/>
            <p:cNvSpPr/>
            <p:nvPr/>
          </p:nvSpPr>
          <p:spPr>
            <a:xfrm>
              <a:off x="88900" y="543558"/>
              <a:ext cx="1079400" cy="233700"/>
            </a:xfrm>
            <a:prstGeom prst="rect">
              <a:avLst/>
            </a:prstGeom>
            <a:noFill/>
            <a:ln>
              <a:noFill/>
            </a:ln>
          </p:spPr>
          <p:txBody>
            <a:bodyPr spcFirstLastPara="1" wrap="square" lIns="0" tIns="0" rIns="0" bIns="0" anchor="ctr" anchorCtr="0">
              <a:noAutofit/>
            </a:bodyPr>
            <a:lstStyle/>
            <a:p>
              <a:pPr marL="0" marR="0" lvl="0" indent="0" algn="ctr" rtl="0">
                <a:lnSpc>
                  <a:spcPct val="75000"/>
                </a:lnSpc>
                <a:spcBef>
                  <a:spcPts val="0"/>
                </a:spcBef>
                <a:spcAft>
                  <a:spcPts val="0"/>
                </a:spcAft>
                <a:buClr>
                  <a:srgbClr val="FFFFFF"/>
                </a:buClr>
                <a:buFont typeface="Arial"/>
                <a:buNone/>
              </a:pPr>
              <a:r>
                <a:rPr lang="en-US" sz="1800" b="1" i="0" u="none" strike="noStrike" cap="none">
                  <a:solidFill>
                    <a:srgbClr val="FFFFFF"/>
                  </a:solidFill>
                  <a:latin typeface="Arial"/>
                  <a:ea typeface="Arial"/>
                  <a:cs typeface="Arial"/>
                  <a:sym typeface="Arial"/>
                </a:rPr>
                <a:t>EXERCISE</a:t>
              </a:r>
              <a:endParaRPr sz="1400"/>
            </a:p>
          </p:txBody>
        </p:sp>
      </p:grpSp>
      <p:cxnSp>
        <p:nvCxnSpPr>
          <p:cNvPr id="1066" name="Shape 1066"/>
          <p:cNvCxnSpPr/>
          <p:nvPr/>
        </p:nvCxnSpPr>
        <p:spPr>
          <a:xfrm rot="10800000">
            <a:off x="3225800" y="1803136"/>
            <a:ext cx="0" cy="4431000"/>
          </a:xfrm>
          <a:prstGeom prst="straightConnector1">
            <a:avLst/>
          </a:prstGeom>
          <a:noFill/>
          <a:ln w="12700" cap="flat" cmpd="sng">
            <a:solidFill>
              <a:srgbClr val="EAEAEA"/>
            </a:solidFill>
            <a:prstDash val="solid"/>
            <a:miter lim="8000"/>
            <a:headEnd type="none" w="sm" len="sm"/>
            <a:tailEnd type="none" w="sm" len="sm"/>
          </a:ln>
        </p:spPr>
      </p:cxnSp>
    </p:spTree>
  </p:cSld>
  <p:clrMapOvr>
    <a:masterClrMapping/>
  </p:clrMapOvr>
  <p:transition spd="med">
    <p:fade thruBlk="1"/>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matchingName="Case Study">
  <p:cSld name="Case Study 2">
    <p:spTree>
      <p:nvGrpSpPr>
        <p:cNvPr id="1" name="Shape 1067"/>
        <p:cNvGrpSpPr/>
        <p:nvPr/>
      </p:nvGrpSpPr>
      <p:grpSpPr>
        <a:xfrm>
          <a:off x="0" y="0"/>
          <a:ext cx="0" cy="0"/>
          <a:chOff x="0" y="0"/>
          <a:chExt cx="0" cy="0"/>
        </a:xfrm>
      </p:grpSpPr>
      <p:cxnSp>
        <p:nvCxnSpPr>
          <p:cNvPr id="1068" name="Shape 1068"/>
          <p:cNvCxnSpPr/>
          <p:nvPr/>
        </p:nvCxnSpPr>
        <p:spPr>
          <a:xfrm>
            <a:off x="635000" y="635000"/>
            <a:ext cx="11734500" cy="0"/>
          </a:xfrm>
          <a:prstGeom prst="straightConnector1">
            <a:avLst/>
          </a:prstGeom>
          <a:noFill/>
          <a:ln>
            <a:noFill/>
          </a:ln>
        </p:spPr>
      </p:cxnSp>
      <p:cxnSp>
        <p:nvCxnSpPr>
          <p:cNvPr id="1069" name="Shape 1069"/>
          <p:cNvCxnSpPr/>
          <p:nvPr/>
        </p:nvCxnSpPr>
        <p:spPr>
          <a:xfrm>
            <a:off x="635000" y="1219200"/>
            <a:ext cx="11734500" cy="0"/>
          </a:xfrm>
          <a:prstGeom prst="straightConnector1">
            <a:avLst/>
          </a:prstGeom>
          <a:noFill/>
          <a:ln>
            <a:noFill/>
          </a:ln>
        </p:spPr>
      </p:cxnSp>
      <p:cxnSp>
        <p:nvCxnSpPr>
          <p:cNvPr id="1070" name="Shape 1070"/>
          <p:cNvCxnSpPr/>
          <p:nvPr/>
        </p:nvCxnSpPr>
        <p:spPr>
          <a:xfrm rot="10800000" flipH="1">
            <a:off x="8623300" y="2780999"/>
            <a:ext cx="3735000" cy="300"/>
          </a:xfrm>
          <a:prstGeom prst="straightConnector1">
            <a:avLst/>
          </a:prstGeom>
          <a:noFill/>
          <a:ln>
            <a:noFill/>
          </a:ln>
        </p:spPr>
      </p:cxnSp>
      <p:cxnSp>
        <p:nvCxnSpPr>
          <p:cNvPr id="1071" name="Shape 1071"/>
          <p:cNvCxnSpPr/>
          <p:nvPr/>
        </p:nvCxnSpPr>
        <p:spPr>
          <a:xfrm rot="10800000" flipH="1">
            <a:off x="635000" y="2780999"/>
            <a:ext cx="7742700" cy="300"/>
          </a:xfrm>
          <a:prstGeom prst="straightConnector1">
            <a:avLst/>
          </a:prstGeom>
          <a:noFill/>
          <a:ln>
            <a:noFill/>
          </a:ln>
        </p:spPr>
      </p:cxnSp>
      <p:sp>
        <p:nvSpPr>
          <p:cNvPr id="1072" name="Shape 1072"/>
          <p:cNvSpPr/>
          <p:nvPr/>
        </p:nvSpPr>
        <p:spPr>
          <a:xfrm>
            <a:off x="635000" y="2387600"/>
            <a:ext cx="3733800" cy="254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Arial"/>
              <a:buNone/>
            </a:pPr>
            <a:r>
              <a:rPr lang="en-US" sz="2000" b="1" i="0" u="none" strike="noStrike" cap="none">
                <a:solidFill>
                  <a:srgbClr val="000000"/>
                </a:solidFill>
                <a:latin typeface="Arial"/>
                <a:ea typeface="Arial"/>
                <a:cs typeface="Arial"/>
                <a:sym typeface="Arial"/>
              </a:rPr>
              <a:t>SUMMARY</a:t>
            </a:r>
            <a:endParaRPr sz="1400"/>
          </a:p>
        </p:txBody>
      </p:sp>
      <p:sp>
        <p:nvSpPr>
          <p:cNvPr id="1073" name="Shape 1073"/>
          <p:cNvSpPr/>
          <p:nvPr/>
        </p:nvSpPr>
        <p:spPr>
          <a:xfrm>
            <a:off x="8636000" y="2387600"/>
            <a:ext cx="3733800" cy="254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Arial"/>
              <a:buNone/>
            </a:pPr>
            <a:r>
              <a:rPr lang="en-US" sz="2000" b="1" i="0" u="none" strike="noStrike" cap="none">
                <a:solidFill>
                  <a:srgbClr val="000000"/>
                </a:solidFill>
                <a:latin typeface="Arial"/>
                <a:ea typeface="Arial"/>
                <a:cs typeface="Arial"/>
                <a:sym typeface="Arial"/>
              </a:rPr>
              <a:t>KEY CHALLENGE / QUESTION</a:t>
            </a:r>
            <a:endParaRPr sz="1400"/>
          </a:p>
        </p:txBody>
      </p:sp>
      <p:sp>
        <p:nvSpPr>
          <p:cNvPr id="1074" name="Shape 1074"/>
          <p:cNvSpPr txBox="1">
            <a:spLocks noGrp="1"/>
          </p:cNvSpPr>
          <p:nvPr>
            <p:ph type="sldNum" idx="12"/>
          </p:nvPr>
        </p:nvSpPr>
        <p:spPr>
          <a:xfrm>
            <a:off x="12014200" y="739139"/>
            <a:ext cx="345900" cy="4269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pPr marL="0" lvl="0" indent="0">
              <a:spcBef>
                <a:spcPts val="0"/>
              </a:spcBef>
              <a:spcAft>
                <a:spcPts val="0"/>
              </a:spcAft>
              <a:buNone/>
            </a:pPr>
            <a:endParaRPr/>
          </a:p>
          <a:p>
            <a:pPr marL="0" lvl="1" indent="228600">
              <a:spcBef>
                <a:spcPts val="0"/>
              </a:spcBef>
              <a:spcAft>
                <a:spcPts val="0"/>
              </a:spcAft>
              <a:buNone/>
            </a:pPr>
            <a:endParaRPr/>
          </a:p>
          <a:p>
            <a:pPr marL="0" lvl="2" indent="457200">
              <a:spcBef>
                <a:spcPts val="0"/>
              </a:spcBef>
              <a:spcAft>
                <a:spcPts val="0"/>
              </a:spcAft>
              <a:buNone/>
            </a:pPr>
            <a:endParaRPr/>
          </a:p>
          <a:p>
            <a:pPr marL="0" lvl="3" indent="685800">
              <a:spcBef>
                <a:spcPts val="0"/>
              </a:spcBef>
              <a:spcAft>
                <a:spcPts val="0"/>
              </a:spcAft>
              <a:buNone/>
            </a:pPr>
            <a:endParaRPr/>
          </a:p>
          <a:p>
            <a:pPr marL="0" lvl="4" indent="914400">
              <a:spcBef>
                <a:spcPts val="0"/>
              </a:spcBef>
              <a:spcAft>
                <a:spcPts val="0"/>
              </a:spcAft>
              <a:buNone/>
            </a:pPr>
            <a:endParaRPr/>
          </a:p>
          <a:p>
            <a:pPr marL="0" lvl="5" indent="1117600">
              <a:spcBef>
                <a:spcPts val="0"/>
              </a:spcBef>
              <a:spcAft>
                <a:spcPts val="0"/>
              </a:spcAft>
              <a:buNone/>
            </a:pPr>
            <a:endParaRPr/>
          </a:p>
          <a:p>
            <a:pPr marL="0" lvl="6" indent="1371600">
              <a:spcBef>
                <a:spcPts val="0"/>
              </a:spcBef>
              <a:spcAft>
                <a:spcPts val="0"/>
              </a:spcAft>
              <a:buNone/>
            </a:pPr>
            <a:endParaRPr/>
          </a:p>
          <a:p>
            <a:pPr marL="0" lvl="7" indent="1612900">
              <a:spcBef>
                <a:spcPts val="0"/>
              </a:spcBef>
              <a:spcAft>
                <a:spcPts val="0"/>
              </a:spcAft>
              <a:buNone/>
            </a:pPr>
            <a:endParaRPr/>
          </a:p>
          <a:p>
            <a:pPr marL="0" lvl="8" indent="1828800">
              <a:spcBef>
                <a:spcPts val="0"/>
              </a:spcBef>
              <a:spcAft>
                <a:spcPts val="0"/>
              </a:spcAft>
              <a:buNone/>
            </a:pPr>
            <a:endParaRPr/>
          </a:p>
        </p:txBody>
      </p:sp>
    </p:spTree>
  </p:cSld>
  <p:clrMapOvr>
    <a:masterClrMapping/>
  </p:clrMapOvr>
  <p:transition spd="med">
    <p:fade thruBlk="1"/>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matchingName="Content: Full Page Image">
  <p:cSld name="Content: Full Page Image 2">
    <p:spTree>
      <p:nvGrpSpPr>
        <p:cNvPr id="1" name="Shape 1075"/>
        <p:cNvGrpSpPr/>
        <p:nvPr/>
      </p:nvGrpSpPr>
      <p:grpSpPr>
        <a:xfrm>
          <a:off x="0" y="0"/>
          <a:ext cx="0" cy="0"/>
          <a:chOff x="0" y="0"/>
          <a:chExt cx="0" cy="0"/>
        </a:xfrm>
      </p:grpSpPr>
      <p:sp>
        <p:nvSpPr>
          <p:cNvPr id="1076" name="Shape 1076"/>
          <p:cNvSpPr txBox="1">
            <a:spLocks noGrp="1"/>
          </p:cNvSpPr>
          <p:nvPr>
            <p:ph type="body" idx="1"/>
          </p:nvPr>
        </p:nvSpPr>
        <p:spPr>
          <a:xfrm>
            <a:off x="317500" y="317500"/>
            <a:ext cx="12369900" cy="6667500"/>
          </a:xfrm>
          <a:prstGeom prst="rect">
            <a:avLst/>
          </a:prstGeom>
          <a:noFill/>
          <a:ln>
            <a:noFill/>
          </a:ln>
        </p:spPr>
        <p:txBody>
          <a:bodyPr spcFirstLastPara="1" wrap="square" lIns="91425" tIns="91425" rIns="91425" bIns="91425" anchor="ctr" anchorCtr="0"/>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914400" marR="0" lvl="1"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077" name="Shape 1077"/>
          <p:cNvSpPr txBox="1">
            <a:spLocks noGrp="1"/>
          </p:cNvSpPr>
          <p:nvPr>
            <p:ph type="title"/>
          </p:nvPr>
        </p:nvSpPr>
        <p:spPr>
          <a:xfrm>
            <a:off x="635000" y="1473200"/>
            <a:ext cx="11734500" cy="1498500"/>
          </a:xfrm>
          <a:prstGeom prst="rect">
            <a:avLst/>
          </a:prstGeom>
          <a:noFill/>
          <a:ln>
            <a:noFill/>
          </a:ln>
        </p:spPr>
        <p:txBody>
          <a:bodyPr spcFirstLastPara="1" wrap="square" lIns="91425" tIns="91425" rIns="91425" bIns="91425" anchor="t" anchorCtr="0"/>
          <a:lstStyle>
            <a:lvl1pPr marL="0" marR="0" lvl="0" indent="0" algn="l" rtl="0">
              <a:lnSpc>
                <a:spcPct val="92592"/>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228600" algn="l" rtl="0">
              <a:lnSpc>
                <a:spcPct val="92592"/>
              </a:lnSpc>
              <a:spcBef>
                <a:spcPts val="0"/>
              </a:spcBef>
              <a:spcAft>
                <a:spcPts val="0"/>
              </a:spcAft>
              <a:buSzPts val="1400"/>
              <a:buNone/>
              <a:defRPr sz="1800"/>
            </a:lvl2pPr>
            <a:lvl3pPr marL="0" marR="0" lvl="2" indent="457200" algn="l" rtl="0">
              <a:lnSpc>
                <a:spcPct val="92592"/>
              </a:lnSpc>
              <a:spcBef>
                <a:spcPts val="0"/>
              </a:spcBef>
              <a:spcAft>
                <a:spcPts val="0"/>
              </a:spcAft>
              <a:buSzPts val="1400"/>
              <a:buNone/>
              <a:defRPr sz="1800"/>
            </a:lvl3pPr>
            <a:lvl4pPr marL="0" marR="0" lvl="3" indent="685800" algn="l" rtl="0">
              <a:lnSpc>
                <a:spcPct val="92592"/>
              </a:lnSpc>
              <a:spcBef>
                <a:spcPts val="0"/>
              </a:spcBef>
              <a:spcAft>
                <a:spcPts val="0"/>
              </a:spcAft>
              <a:buSzPts val="1400"/>
              <a:buNone/>
              <a:defRPr sz="1800"/>
            </a:lvl4pPr>
            <a:lvl5pPr marL="0" marR="0" lvl="4" indent="914400" algn="l" rtl="0">
              <a:lnSpc>
                <a:spcPct val="92592"/>
              </a:lnSpc>
              <a:spcBef>
                <a:spcPts val="0"/>
              </a:spcBef>
              <a:spcAft>
                <a:spcPts val="0"/>
              </a:spcAft>
              <a:buSzPts val="1400"/>
              <a:buNone/>
              <a:defRPr sz="1800"/>
            </a:lvl5pPr>
            <a:lvl6pPr marL="0" marR="0" lvl="5" indent="1117600" algn="l" rtl="0">
              <a:lnSpc>
                <a:spcPct val="92592"/>
              </a:lnSpc>
              <a:spcBef>
                <a:spcPts val="0"/>
              </a:spcBef>
              <a:spcAft>
                <a:spcPts val="0"/>
              </a:spcAft>
              <a:buSzPts val="1400"/>
              <a:buNone/>
              <a:defRPr sz="1800"/>
            </a:lvl6pPr>
            <a:lvl7pPr marL="0" marR="0" lvl="6" indent="1371600" algn="l" rtl="0">
              <a:lnSpc>
                <a:spcPct val="92592"/>
              </a:lnSpc>
              <a:spcBef>
                <a:spcPts val="0"/>
              </a:spcBef>
              <a:spcAft>
                <a:spcPts val="0"/>
              </a:spcAft>
              <a:buSzPts val="1400"/>
              <a:buNone/>
              <a:defRPr sz="1800"/>
            </a:lvl7pPr>
            <a:lvl8pPr marL="0" marR="0" lvl="7" indent="1612900" algn="l" rtl="0">
              <a:lnSpc>
                <a:spcPct val="92592"/>
              </a:lnSpc>
              <a:spcBef>
                <a:spcPts val="0"/>
              </a:spcBef>
              <a:spcAft>
                <a:spcPts val="0"/>
              </a:spcAft>
              <a:buSzPts val="1400"/>
              <a:buNone/>
              <a:defRPr sz="1800"/>
            </a:lvl8pPr>
            <a:lvl9pPr marL="0" marR="0" lvl="8" indent="1828800" algn="l" rtl="0">
              <a:lnSpc>
                <a:spcPct val="92592"/>
              </a:lnSpc>
              <a:spcBef>
                <a:spcPts val="0"/>
              </a:spcBef>
              <a:spcAft>
                <a:spcPts val="0"/>
              </a:spcAft>
              <a:buSzPts val="1400"/>
              <a:buNone/>
              <a:defRPr sz="1800"/>
            </a:lvl9pPr>
          </a:lstStyle>
          <a:p>
            <a:endParaRPr/>
          </a:p>
        </p:txBody>
      </p:sp>
      <p:sp>
        <p:nvSpPr>
          <p:cNvPr id="1078" name="Shape 1078"/>
          <p:cNvSpPr txBox="1">
            <a:spLocks noGrp="1"/>
          </p:cNvSpPr>
          <p:nvPr>
            <p:ph type="sldNum" idx="12"/>
          </p:nvPr>
        </p:nvSpPr>
        <p:spPr>
          <a:xfrm>
            <a:off x="12014200" y="739139"/>
            <a:ext cx="362700" cy="4269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pPr marL="0" lvl="0" indent="0">
              <a:spcBef>
                <a:spcPts val="0"/>
              </a:spcBef>
              <a:spcAft>
                <a:spcPts val="0"/>
              </a:spcAft>
              <a:buNone/>
            </a:pPr>
            <a:endParaRPr/>
          </a:p>
          <a:p>
            <a:pPr marL="0" lvl="1" indent="228600">
              <a:spcBef>
                <a:spcPts val="0"/>
              </a:spcBef>
              <a:spcAft>
                <a:spcPts val="0"/>
              </a:spcAft>
              <a:buNone/>
            </a:pPr>
            <a:endParaRPr/>
          </a:p>
          <a:p>
            <a:pPr marL="0" lvl="2" indent="457200">
              <a:spcBef>
                <a:spcPts val="0"/>
              </a:spcBef>
              <a:spcAft>
                <a:spcPts val="0"/>
              </a:spcAft>
              <a:buNone/>
            </a:pPr>
            <a:endParaRPr/>
          </a:p>
          <a:p>
            <a:pPr marL="0" lvl="3" indent="685800">
              <a:spcBef>
                <a:spcPts val="0"/>
              </a:spcBef>
              <a:spcAft>
                <a:spcPts val="0"/>
              </a:spcAft>
              <a:buNone/>
            </a:pPr>
            <a:endParaRPr/>
          </a:p>
          <a:p>
            <a:pPr marL="0" lvl="4" indent="914400">
              <a:spcBef>
                <a:spcPts val="0"/>
              </a:spcBef>
              <a:spcAft>
                <a:spcPts val="0"/>
              </a:spcAft>
              <a:buNone/>
            </a:pPr>
            <a:endParaRPr/>
          </a:p>
          <a:p>
            <a:pPr marL="0" lvl="5" indent="1117600">
              <a:spcBef>
                <a:spcPts val="0"/>
              </a:spcBef>
              <a:spcAft>
                <a:spcPts val="0"/>
              </a:spcAft>
              <a:buNone/>
            </a:pPr>
            <a:endParaRPr/>
          </a:p>
          <a:p>
            <a:pPr marL="0" lvl="6" indent="1371600">
              <a:spcBef>
                <a:spcPts val="0"/>
              </a:spcBef>
              <a:spcAft>
                <a:spcPts val="0"/>
              </a:spcAft>
              <a:buNone/>
            </a:pPr>
            <a:endParaRPr/>
          </a:p>
          <a:p>
            <a:pPr marL="0" lvl="7" indent="1612900">
              <a:spcBef>
                <a:spcPts val="0"/>
              </a:spcBef>
              <a:spcAft>
                <a:spcPts val="0"/>
              </a:spcAft>
              <a:buNone/>
            </a:pPr>
            <a:endParaRPr/>
          </a:p>
          <a:p>
            <a:pPr marL="0" lvl="8" indent="1828800">
              <a:spcBef>
                <a:spcPts val="0"/>
              </a:spcBef>
              <a:spcAft>
                <a:spcPts val="0"/>
              </a:spcAft>
              <a:buNone/>
            </a:pPr>
            <a:endParaRPr/>
          </a:p>
        </p:txBody>
      </p:sp>
    </p:spTree>
  </p:cSld>
  <p:clrMapOvr>
    <a:masterClrMapping/>
  </p:clrMapOvr>
  <p:transition spd="med">
    <p:fade thruBlk="1"/>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matchingName="Content: IMAC">
  <p:cSld name="Content: IMAC 2">
    <p:spTree>
      <p:nvGrpSpPr>
        <p:cNvPr id="1" name="Shape 1079"/>
        <p:cNvGrpSpPr/>
        <p:nvPr/>
      </p:nvGrpSpPr>
      <p:grpSpPr>
        <a:xfrm>
          <a:off x="0" y="0"/>
          <a:ext cx="0" cy="0"/>
          <a:chOff x="0" y="0"/>
          <a:chExt cx="0" cy="0"/>
        </a:xfrm>
      </p:grpSpPr>
      <p:pic>
        <p:nvPicPr>
          <p:cNvPr id="1080" name="Shape 1080"/>
          <p:cNvPicPr preferRelativeResize="0"/>
          <p:nvPr/>
        </p:nvPicPr>
        <p:blipFill rotWithShape="1">
          <a:blip r:embed="rId2">
            <a:alphaModFix/>
          </a:blip>
          <a:srcRect/>
          <a:stretch/>
        </p:blipFill>
        <p:spPr>
          <a:xfrm>
            <a:off x="3314700" y="1555328"/>
            <a:ext cx="6318185" cy="5108872"/>
          </a:xfrm>
          <a:prstGeom prst="rect">
            <a:avLst/>
          </a:prstGeom>
          <a:noFill/>
          <a:ln>
            <a:noFill/>
          </a:ln>
        </p:spPr>
      </p:pic>
      <p:cxnSp>
        <p:nvCxnSpPr>
          <p:cNvPr id="1081" name="Shape 1081"/>
          <p:cNvCxnSpPr/>
          <p:nvPr/>
        </p:nvCxnSpPr>
        <p:spPr>
          <a:xfrm>
            <a:off x="635000" y="635000"/>
            <a:ext cx="11734500" cy="0"/>
          </a:xfrm>
          <a:prstGeom prst="straightConnector1">
            <a:avLst/>
          </a:prstGeom>
          <a:noFill/>
          <a:ln>
            <a:noFill/>
          </a:ln>
        </p:spPr>
      </p:cxnSp>
      <p:cxnSp>
        <p:nvCxnSpPr>
          <p:cNvPr id="1082" name="Shape 1082"/>
          <p:cNvCxnSpPr/>
          <p:nvPr/>
        </p:nvCxnSpPr>
        <p:spPr>
          <a:xfrm>
            <a:off x="635000" y="1219200"/>
            <a:ext cx="11734500" cy="0"/>
          </a:xfrm>
          <a:prstGeom prst="straightConnector1">
            <a:avLst/>
          </a:prstGeom>
          <a:noFill/>
          <a:ln>
            <a:noFill/>
          </a:ln>
        </p:spPr>
      </p:cxnSp>
      <p:sp>
        <p:nvSpPr>
          <p:cNvPr id="1083" name="Shape 1083"/>
          <p:cNvSpPr txBox="1">
            <a:spLocks noGrp="1"/>
          </p:cNvSpPr>
          <p:nvPr>
            <p:ph type="body" idx="1"/>
          </p:nvPr>
        </p:nvSpPr>
        <p:spPr>
          <a:xfrm>
            <a:off x="3606800" y="1803400"/>
            <a:ext cx="5829000" cy="3288900"/>
          </a:xfrm>
          <a:prstGeom prst="rect">
            <a:avLst/>
          </a:prstGeom>
          <a:noFill/>
          <a:ln>
            <a:noFill/>
          </a:ln>
        </p:spPr>
        <p:txBody>
          <a:bodyPr spcFirstLastPara="1" wrap="square" lIns="91425" tIns="91425" rIns="91425" bIns="91425" anchor="ctr" anchorCtr="0"/>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914400" marR="0" lvl="1"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084" name="Shape 1084"/>
          <p:cNvSpPr txBox="1">
            <a:spLocks noGrp="1"/>
          </p:cNvSpPr>
          <p:nvPr>
            <p:ph type="sldNum" idx="12"/>
          </p:nvPr>
        </p:nvSpPr>
        <p:spPr>
          <a:xfrm>
            <a:off x="12014200" y="739139"/>
            <a:ext cx="362700" cy="4269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pPr marL="0" lvl="0" indent="0">
              <a:spcBef>
                <a:spcPts val="0"/>
              </a:spcBef>
              <a:spcAft>
                <a:spcPts val="0"/>
              </a:spcAft>
              <a:buNone/>
            </a:pPr>
            <a:endParaRPr/>
          </a:p>
          <a:p>
            <a:pPr marL="0" lvl="1" indent="228600">
              <a:spcBef>
                <a:spcPts val="0"/>
              </a:spcBef>
              <a:spcAft>
                <a:spcPts val="0"/>
              </a:spcAft>
              <a:buNone/>
            </a:pPr>
            <a:endParaRPr/>
          </a:p>
          <a:p>
            <a:pPr marL="0" lvl="2" indent="457200">
              <a:spcBef>
                <a:spcPts val="0"/>
              </a:spcBef>
              <a:spcAft>
                <a:spcPts val="0"/>
              </a:spcAft>
              <a:buNone/>
            </a:pPr>
            <a:endParaRPr/>
          </a:p>
          <a:p>
            <a:pPr marL="0" lvl="3" indent="685800">
              <a:spcBef>
                <a:spcPts val="0"/>
              </a:spcBef>
              <a:spcAft>
                <a:spcPts val="0"/>
              </a:spcAft>
              <a:buNone/>
            </a:pPr>
            <a:endParaRPr/>
          </a:p>
          <a:p>
            <a:pPr marL="0" lvl="4" indent="914400">
              <a:spcBef>
                <a:spcPts val="0"/>
              </a:spcBef>
              <a:spcAft>
                <a:spcPts val="0"/>
              </a:spcAft>
              <a:buNone/>
            </a:pPr>
            <a:endParaRPr/>
          </a:p>
          <a:p>
            <a:pPr marL="0" lvl="5" indent="1117600">
              <a:spcBef>
                <a:spcPts val="0"/>
              </a:spcBef>
              <a:spcAft>
                <a:spcPts val="0"/>
              </a:spcAft>
              <a:buNone/>
            </a:pPr>
            <a:endParaRPr/>
          </a:p>
          <a:p>
            <a:pPr marL="0" lvl="6" indent="1371600">
              <a:spcBef>
                <a:spcPts val="0"/>
              </a:spcBef>
              <a:spcAft>
                <a:spcPts val="0"/>
              </a:spcAft>
              <a:buNone/>
            </a:pPr>
            <a:endParaRPr/>
          </a:p>
          <a:p>
            <a:pPr marL="0" lvl="7" indent="1612900">
              <a:spcBef>
                <a:spcPts val="0"/>
              </a:spcBef>
              <a:spcAft>
                <a:spcPts val="0"/>
              </a:spcAft>
              <a:buNone/>
            </a:pPr>
            <a:endParaRPr/>
          </a:p>
          <a:p>
            <a:pPr marL="0" lvl="8" indent="1828800">
              <a:spcBef>
                <a:spcPts val="0"/>
              </a:spcBef>
              <a:spcAft>
                <a:spcPts val="0"/>
              </a:spcAft>
              <a:buNone/>
            </a:pPr>
            <a:endParaRPr/>
          </a:p>
        </p:txBody>
      </p:sp>
    </p:spTree>
  </p:cSld>
  <p:clrMapOvr>
    <a:masterClrMapping/>
  </p:clrMapOvr>
  <p:transition spd="med">
    <p:fade thruBlk="1"/>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matchingName="Content: MAC Book Pro">
  <p:cSld name="Content: MAC Book Pro 2">
    <p:spTree>
      <p:nvGrpSpPr>
        <p:cNvPr id="1" name="Shape 1085"/>
        <p:cNvGrpSpPr/>
        <p:nvPr/>
      </p:nvGrpSpPr>
      <p:grpSpPr>
        <a:xfrm>
          <a:off x="0" y="0"/>
          <a:ext cx="0" cy="0"/>
          <a:chOff x="0" y="0"/>
          <a:chExt cx="0" cy="0"/>
        </a:xfrm>
      </p:grpSpPr>
      <p:pic>
        <p:nvPicPr>
          <p:cNvPr id="1086" name="Shape 1086"/>
          <p:cNvPicPr preferRelativeResize="0"/>
          <p:nvPr/>
        </p:nvPicPr>
        <p:blipFill rotWithShape="1">
          <a:blip r:embed="rId2">
            <a:alphaModFix/>
          </a:blip>
          <a:srcRect/>
          <a:stretch/>
        </p:blipFill>
        <p:spPr>
          <a:xfrm>
            <a:off x="2794792" y="1556145"/>
            <a:ext cx="7269083" cy="5101346"/>
          </a:xfrm>
          <a:prstGeom prst="rect">
            <a:avLst/>
          </a:prstGeom>
          <a:noFill/>
          <a:ln>
            <a:noFill/>
          </a:ln>
        </p:spPr>
      </p:pic>
      <p:cxnSp>
        <p:nvCxnSpPr>
          <p:cNvPr id="1087" name="Shape 1087"/>
          <p:cNvCxnSpPr/>
          <p:nvPr/>
        </p:nvCxnSpPr>
        <p:spPr>
          <a:xfrm>
            <a:off x="635000" y="635000"/>
            <a:ext cx="11734500" cy="0"/>
          </a:xfrm>
          <a:prstGeom prst="straightConnector1">
            <a:avLst/>
          </a:prstGeom>
          <a:noFill/>
          <a:ln>
            <a:noFill/>
          </a:ln>
        </p:spPr>
      </p:cxnSp>
      <p:cxnSp>
        <p:nvCxnSpPr>
          <p:cNvPr id="1088" name="Shape 1088"/>
          <p:cNvCxnSpPr/>
          <p:nvPr/>
        </p:nvCxnSpPr>
        <p:spPr>
          <a:xfrm>
            <a:off x="635000" y="1219200"/>
            <a:ext cx="11734500" cy="0"/>
          </a:xfrm>
          <a:prstGeom prst="straightConnector1">
            <a:avLst/>
          </a:prstGeom>
          <a:noFill/>
          <a:ln>
            <a:noFill/>
          </a:ln>
        </p:spPr>
      </p:cxnSp>
      <p:sp>
        <p:nvSpPr>
          <p:cNvPr id="1089" name="Shape 1089"/>
          <p:cNvSpPr txBox="1">
            <a:spLocks noGrp="1"/>
          </p:cNvSpPr>
          <p:nvPr>
            <p:ph type="body" idx="1"/>
          </p:nvPr>
        </p:nvSpPr>
        <p:spPr>
          <a:xfrm>
            <a:off x="3759200" y="1841500"/>
            <a:ext cx="5448000" cy="3390900"/>
          </a:xfrm>
          <a:prstGeom prst="rect">
            <a:avLst/>
          </a:prstGeom>
          <a:noFill/>
          <a:ln>
            <a:noFill/>
          </a:ln>
        </p:spPr>
        <p:txBody>
          <a:bodyPr spcFirstLastPara="1" wrap="square" lIns="91425" tIns="91425" rIns="91425" bIns="91425" anchor="ctr" anchorCtr="0"/>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914400" marR="0" lvl="1"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090" name="Shape 1090"/>
          <p:cNvSpPr txBox="1">
            <a:spLocks noGrp="1"/>
          </p:cNvSpPr>
          <p:nvPr>
            <p:ph type="sldNum" idx="12"/>
          </p:nvPr>
        </p:nvSpPr>
        <p:spPr>
          <a:xfrm>
            <a:off x="12014200" y="739139"/>
            <a:ext cx="362700" cy="4269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pPr marL="0" lvl="0" indent="0">
              <a:spcBef>
                <a:spcPts val="0"/>
              </a:spcBef>
              <a:spcAft>
                <a:spcPts val="0"/>
              </a:spcAft>
              <a:buNone/>
            </a:pPr>
            <a:endParaRPr/>
          </a:p>
          <a:p>
            <a:pPr marL="0" lvl="1" indent="228600">
              <a:spcBef>
                <a:spcPts val="0"/>
              </a:spcBef>
              <a:spcAft>
                <a:spcPts val="0"/>
              </a:spcAft>
              <a:buNone/>
            </a:pPr>
            <a:endParaRPr/>
          </a:p>
          <a:p>
            <a:pPr marL="0" lvl="2" indent="457200">
              <a:spcBef>
                <a:spcPts val="0"/>
              </a:spcBef>
              <a:spcAft>
                <a:spcPts val="0"/>
              </a:spcAft>
              <a:buNone/>
            </a:pPr>
            <a:endParaRPr/>
          </a:p>
          <a:p>
            <a:pPr marL="0" lvl="3" indent="685800">
              <a:spcBef>
                <a:spcPts val="0"/>
              </a:spcBef>
              <a:spcAft>
                <a:spcPts val="0"/>
              </a:spcAft>
              <a:buNone/>
            </a:pPr>
            <a:endParaRPr/>
          </a:p>
          <a:p>
            <a:pPr marL="0" lvl="4" indent="914400">
              <a:spcBef>
                <a:spcPts val="0"/>
              </a:spcBef>
              <a:spcAft>
                <a:spcPts val="0"/>
              </a:spcAft>
              <a:buNone/>
            </a:pPr>
            <a:endParaRPr/>
          </a:p>
          <a:p>
            <a:pPr marL="0" lvl="5" indent="1117600">
              <a:spcBef>
                <a:spcPts val="0"/>
              </a:spcBef>
              <a:spcAft>
                <a:spcPts val="0"/>
              </a:spcAft>
              <a:buNone/>
            </a:pPr>
            <a:endParaRPr/>
          </a:p>
          <a:p>
            <a:pPr marL="0" lvl="6" indent="1371600">
              <a:spcBef>
                <a:spcPts val="0"/>
              </a:spcBef>
              <a:spcAft>
                <a:spcPts val="0"/>
              </a:spcAft>
              <a:buNone/>
            </a:pPr>
            <a:endParaRPr/>
          </a:p>
          <a:p>
            <a:pPr marL="0" lvl="7" indent="1612900">
              <a:spcBef>
                <a:spcPts val="0"/>
              </a:spcBef>
              <a:spcAft>
                <a:spcPts val="0"/>
              </a:spcAft>
              <a:buNone/>
            </a:pPr>
            <a:endParaRPr/>
          </a:p>
          <a:p>
            <a:pPr marL="0" lvl="8" indent="1828800">
              <a:spcBef>
                <a:spcPts val="0"/>
              </a:spcBef>
              <a:spcAft>
                <a:spcPts val="0"/>
              </a:spcAft>
              <a:buNone/>
            </a:pPr>
            <a:endParaRPr/>
          </a:p>
        </p:txBody>
      </p:sp>
    </p:spTree>
  </p:cSld>
  <p:clrMapOvr>
    <a:masterClrMapping/>
  </p:clrMapOvr>
  <p:transition spd="med">
    <p:fade thruBlk="1"/>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matchingName="Content: IPad">
  <p:cSld name="Content: IPad 2">
    <p:spTree>
      <p:nvGrpSpPr>
        <p:cNvPr id="1" name="Shape 1091"/>
        <p:cNvGrpSpPr/>
        <p:nvPr/>
      </p:nvGrpSpPr>
      <p:grpSpPr>
        <a:xfrm>
          <a:off x="0" y="0"/>
          <a:ext cx="0" cy="0"/>
          <a:chOff x="0" y="0"/>
          <a:chExt cx="0" cy="0"/>
        </a:xfrm>
      </p:grpSpPr>
      <p:pic>
        <p:nvPicPr>
          <p:cNvPr id="1092" name="Shape 1092"/>
          <p:cNvPicPr preferRelativeResize="0"/>
          <p:nvPr/>
        </p:nvPicPr>
        <p:blipFill rotWithShape="1">
          <a:blip r:embed="rId2">
            <a:alphaModFix/>
          </a:blip>
          <a:srcRect/>
          <a:stretch/>
        </p:blipFill>
        <p:spPr>
          <a:xfrm>
            <a:off x="3136900" y="1511300"/>
            <a:ext cx="6798815" cy="5297838"/>
          </a:xfrm>
          <a:prstGeom prst="rect">
            <a:avLst/>
          </a:prstGeom>
          <a:noFill/>
          <a:ln>
            <a:noFill/>
          </a:ln>
        </p:spPr>
      </p:pic>
      <p:cxnSp>
        <p:nvCxnSpPr>
          <p:cNvPr id="1093" name="Shape 1093"/>
          <p:cNvCxnSpPr/>
          <p:nvPr/>
        </p:nvCxnSpPr>
        <p:spPr>
          <a:xfrm>
            <a:off x="635000" y="635000"/>
            <a:ext cx="11734500" cy="0"/>
          </a:xfrm>
          <a:prstGeom prst="straightConnector1">
            <a:avLst/>
          </a:prstGeom>
          <a:noFill/>
          <a:ln>
            <a:noFill/>
          </a:ln>
        </p:spPr>
      </p:cxnSp>
      <p:cxnSp>
        <p:nvCxnSpPr>
          <p:cNvPr id="1094" name="Shape 1094"/>
          <p:cNvCxnSpPr/>
          <p:nvPr/>
        </p:nvCxnSpPr>
        <p:spPr>
          <a:xfrm>
            <a:off x="635000" y="1219200"/>
            <a:ext cx="11734500" cy="0"/>
          </a:xfrm>
          <a:prstGeom prst="straightConnector1">
            <a:avLst/>
          </a:prstGeom>
          <a:noFill/>
          <a:ln>
            <a:noFill/>
          </a:ln>
        </p:spPr>
      </p:cxnSp>
      <p:sp>
        <p:nvSpPr>
          <p:cNvPr id="1095" name="Shape 1095"/>
          <p:cNvSpPr txBox="1">
            <a:spLocks noGrp="1"/>
          </p:cNvSpPr>
          <p:nvPr>
            <p:ph type="body" idx="1"/>
          </p:nvPr>
        </p:nvSpPr>
        <p:spPr>
          <a:xfrm>
            <a:off x="3822700" y="2095500"/>
            <a:ext cx="5435700" cy="4089300"/>
          </a:xfrm>
          <a:prstGeom prst="rect">
            <a:avLst/>
          </a:prstGeom>
          <a:noFill/>
          <a:ln>
            <a:noFill/>
          </a:ln>
        </p:spPr>
        <p:txBody>
          <a:bodyPr spcFirstLastPara="1" wrap="square" lIns="91425" tIns="91425" rIns="91425" bIns="91425" anchor="ctr" anchorCtr="0"/>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914400" marR="0" lvl="1"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096" name="Shape 1096"/>
          <p:cNvSpPr txBox="1">
            <a:spLocks noGrp="1"/>
          </p:cNvSpPr>
          <p:nvPr>
            <p:ph type="sldNum" idx="12"/>
          </p:nvPr>
        </p:nvSpPr>
        <p:spPr>
          <a:xfrm>
            <a:off x="12014200" y="739139"/>
            <a:ext cx="362700" cy="4269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pPr marL="0" lvl="0" indent="0">
              <a:spcBef>
                <a:spcPts val="0"/>
              </a:spcBef>
              <a:spcAft>
                <a:spcPts val="0"/>
              </a:spcAft>
              <a:buNone/>
            </a:pPr>
            <a:endParaRPr/>
          </a:p>
          <a:p>
            <a:pPr marL="0" lvl="1" indent="228600">
              <a:spcBef>
                <a:spcPts val="0"/>
              </a:spcBef>
              <a:spcAft>
                <a:spcPts val="0"/>
              </a:spcAft>
              <a:buNone/>
            </a:pPr>
            <a:endParaRPr/>
          </a:p>
          <a:p>
            <a:pPr marL="0" lvl="2" indent="457200">
              <a:spcBef>
                <a:spcPts val="0"/>
              </a:spcBef>
              <a:spcAft>
                <a:spcPts val="0"/>
              </a:spcAft>
              <a:buNone/>
            </a:pPr>
            <a:endParaRPr/>
          </a:p>
          <a:p>
            <a:pPr marL="0" lvl="3" indent="685800">
              <a:spcBef>
                <a:spcPts val="0"/>
              </a:spcBef>
              <a:spcAft>
                <a:spcPts val="0"/>
              </a:spcAft>
              <a:buNone/>
            </a:pPr>
            <a:endParaRPr/>
          </a:p>
          <a:p>
            <a:pPr marL="0" lvl="4" indent="914400">
              <a:spcBef>
                <a:spcPts val="0"/>
              </a:spcBef>
              <a:spcAft>
                <a:spcPts val="0"/>
              </a:spcAft>
              <a:buNone/>
            </a:pPr>
            <a:endParaRPr/>
          </a:p>
          <a:p>
            <a:pPr marL="0" lvl="5" indent="1117600">
              <a:spcBef>
                <a:spcPts val="0"/>
              </a:spcBef>
              <a:spcAft>
                <a:spcPts val="0"/>
              </a:spcAft>
              <a:buNone/>
            </a:pPr>
            <a:endParaRPr/>
          </a:p>
          <a:p>
            <a:pPr marL="0" lvl="6" indent="1371600">
              <a:spcBef>
                <a:spcPts val="0"/>
              </a:spcBef>
              <a:spcAft>
                <a:spcPts val="0"/>
              </a:spcAft>
              <a:buNone/>
            </a:pPr>
            <a:endParaRPr/>
          </a:p>
          <a:p>
            <a:pPr marL="0" lvl="7" indent="1612900">
              <a:spcBef>
                <a:spcPts val="0"/>
              </a:spcBef>
              <a:spcAft>
                <a:spcPts val="0"/>
              </a:spcAft>
              <a:buNone/>
            </a:pPr>
            <a:endParaRPr/>
          </a:p>
          <a:p>
            <a:pPr marL="0" lvl="8" indent="1828800">
              <a:spcBef>
                <a:spcPts val="0"/>
              </a:spcBef>
              <a:spcAft>
                <a:spcPts val="0"/>
              </a:spcAft>
              <a:buNone/>
            </a:pPr>
            <a:endParaRPr/>
          </a:p>
        </p:txBody>
      </p:sp>
    </p:spTree>
  </p:cSld>
  <p:clrMapOvr>
    <a:masterClrMapping/>
  </p:clrMapOvr>
  <p:transition spd="med">
    <p:fade thruBlk="1"/>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matchingName="Content: Smart Phones">
  <p:cSld name="Content: Smart Phones 2">
    <p:spTree>
      <p:nvGrpSpPr>
        <p:cNvPr id="1" name="Shape 1097"/>
        <p:cNvGrpSpPr/>
        <p:nvPr/>
      </p:nvGrpSpPr>
      <p:grpSpPr>
        <a:xfrm>
          <a:off x="0" y="0"/>
          <a:ext cx="0" cy="0"/>
          <a:chOff x="0" y="0"/>
          <a:chExt cx="0" cy="0"/>
        </a:xfrm>
      </p:grpSpPr>
      <p:pic>
        <p:nvPicPr>
          <p:cNvPr id="1098" name="Shape 1098"/>
          <p:cNvPicPr preferRelativeResize="0"/>
          <p:nvPr/>
        </p:nvPicPr>
        <p:blipFill rotWithShape="1">
          <a:blip r:embed="rId2">
            <a:alphaModFix/>
          </a:blip>
          <a:srcRect/>
          <a:stretch/>
        </p:blipFill>
        <p:spPr>
          <a:xfrm>
            <a:off x="1016000" y="1313655"/>
            <a:ext cx="4016404" cy="6008927"/>
          </a:xfrm>
          <a:prstGeom prst="rect">
            <a:avLst/>
          </a:prstGeom>
          <a:noFill/>
          <a:ln>
            <a:noFill/>
          </a:ln>
        </p:spPr>
      </p:pic>
      <p:pic>
        <p:nvPicPr>
          <p:cNvPr id="1099" name="Shape 1099"/>
          <p:cNvPicPr preferRelativeResize="0"/>
          <p:nvPr/>
        </p:nvPicPr>
        <p:blipFill rotWithShape="1">
          <a:blip r:embed="rId3">
            <a:alphaModFix/>
          </a:blip>
          <a:srcRect/>
          <a:stretch/>
        </p:blipFill>
        <p:spPr>
          <a:xfrm>
            <a:off x="4673600" y="1371600"/>
            <a:ext cx="3670602" cy="5448703"/>
          </a:xfrm>
          <a:prstGeom prst="rect">
            <a:avLst/>
          </a:prstGeom>
          <a:noFill/>
          <a:ln>
            <a:noFill/>
          </a:ln>
        </p:spPr>
      </p:pic>
      <p:pic>
        <p:nvPicPr>
          <p:cNvPr id="1100" name="Shape 1100"/>
          <p:cNvPicPr preferRelativeResize="0"/>
          <p:nvPr/>
        </p:nvPicPr>
        <p:blipFill rotWithShape="1">
          <a:blip r:embed="rId4">
            <a:alphaModFix/>
          </a:blip>
          <a:srcRect/>
          <a:stretch/>
        </p:blipFill>
        <p:spPr>
          <a:xfrm>
            <a:off x="8509000" y="1358900"/>
            <a:ext cx="2962056" cy="5431067"/>
          </a:xfrm>
          <a:prstGeom prst="rect">
            <a:avLst/>
          </a:prstGeom>
          <a:noFill/>
          <a:ln>
            <a:noFill/>
          </a:ln>
        </p:spPr>
      </p:pic>
      <p:cxnSp>
        <p:nvCxnSpPr>
          <p:cNvPr id="1101" name="Shape 1101"/>
          <p:cNvCxnSpPr/>
          <p:nvPr/>
        </p:nvCxnSpPr>
        <p:spPr>
          <a:xfrm>
            <a:off x="635000" y="635000"/>
            <a:ext cx="11734500" cy="0"/>
          </a:xfrm>
          <a:prstGeom prst="straightConnector1">
            <a:avLst/>
          </a:prstGeom>
          <a:noFill/>
          <a:ln>
            <a:noFill/>
          </a:ln>
        </p:spPr>
      </p:cxnSp>
      <p:cxnSp>
        <p:nvCxnSpPr>
          <p:cNvPr id="1102" name="Shape 1102"/>
          <p:cNvCxnSpPr/>
          <p:nvPr/>
        </p:nvCxnSpPr>
        <p:spPr>
          <a:xfrm>
            <a:off x="635000" y="1219200"/>
            <a:ext cx="11734500" cy="0"/>
          </a:xfrm>
          <a:prstGeom prst="straightConnector1">
            <a:avLst/>
          </a:prstGeom>
          <a:noFill/>
          <a:ln>
            <a:noFill/>
          </a:ln>
        </p:spPr>
      </p:cxnSp>
      <p:sp>
        <p:nvSpPr>
          <p:cNvPr id="1103" name="Shape 1103"/>
          <p:cNvSpPr/>
          <p:nvPr/>
        </p:nvSpPr>
        <p:spPr>
          <a:xfrm>
            <a:off x="5651500" y="3835400"/>
            <a:ext cx="1707900" cy="254400"/>
          </a:xfrm>
          <a:prstGeom prst="rect">
            <a:avLst/>
          </a:prstGeom>
          <a:noFill/>
          <a:ln>
            <a:noFill/>
          </a:ln>
        </p:spPr>
        <p:txBody>
          <a:bodyPr spcFirstLastPara="1" wrap="square" lIns="38100" tIns="38100" rIns="38100" bIns="38100" anchor="t" anchorCtr="0">
            <a:noAutofit/>
          </a:bodyPr>
          <a:lstStyle/>
          <a:p>
            <a:pPr marL="0" marR="0" lvl="0" indent="0" algn="l" rtl="0">
              <a:lnSpc>
                <a:spcPct val="100000"/>
              </a:lnSpc>
              <a:spcBef>
                <a:spcPts val="0"/>
              </a:spcBef>
              <a:spcAft>
                <a:spcPts val="0"/>
              </a:spcAft>
              <a:buClr>
                <a:srgbClr val="000000"/>
              </a:buClr>
              <a:buFont typeface="Arial"/>
              <a:buNone/>
            </a:pPr>
            <a:r>
              <a:rPr lang="en-US" sz="1400" b="0" i="0" u="none" strike="noStrike" cap="none">
                <a:solidFill>
                  <a:srgbClr val="000000"/>
                </a:solidFill>
                <a:latin typeface="Arial"/>
                <a:ea typeface="Arial"/>
                <a:cs typeface="Arial"/>
                <a:sym typeface="Arial"/>
              </a:rPr>
              <a:t>Drag an object here</a:t>
            </a:r>
            <a:endParaRPr sz="1400"/>
          </a:p>
        </p:txBody>
      </p:sp>
      <p:sp>
        <p:nvSpPr>
          <p:cNvPr id="1104" name="Shape 1104"/>
          <p:cNvSpPr/>
          <p:nvPr/>
        </p:nvSpPr>
        <p:spPr>
          <a:xfrm>
            <a:off x="9182100" y="3835400"/>
            <a:ext cx="1707900" cy="254400"/>
          </a:xfrm>
          <a:prstGeom prst="rect">
            <a:avLst/>
          </a:prstGeom>
          <a:noFill/>
          <a:ln>
            <a:noFill/>
          </a:ln>
        </p:spPr>
        <p:txBody>
          <a:bodyPr spcFirstLastPara="1" wrap="square" lIns="38100" tIns="38100" rIns="38100" bIns="38100" anchor="t" anchorCtr="0">
            <a:noAutofit/>
          </a:bodyPr>
          <a:lstStyle/>
          <a:p>
            <a:pPr marL="0" marR="0" lvl="0" indent="0" algn="l" rtl="0">
              <a:lnSpc>
                <a:spcPct val="100000"/>
              </a:lnSpc>
              <a:spcBef>
                <a:spcPts val="0"/>
              </a:spcBef>
              <a:spcAft>
                <a:spcPts val="0"/>
              </a:spcAft>
              <a:buClr>
                <a:srgbClr val="000000"/>
              </a:buClr>
              <a:buFont typeface="Arial"/>
              <a:buNone/>
            </a:pPr>
            <a:r>
              <a:rPr lang="en-US" sz="1400" b="0" i="0" u="none" strike="noStrike" cap="none">
                <a:solidFill>
                  <a:srgbClr val="000000"/>
                </a:solidFill>
                <a:latin typeface="Arial"/>
                <a:ea typeface="Arial"/>
                <a:cs typeface="Arial"/>
                <a:sym typeface="Arial"/>
              </a:rPr>
              <a:t>Drag an object here</a:t>
            </a:r>
            <a:endParaRPr sz="1400"/>
          </a:p>
        </p:txBody>
      </p:sp>
      <p:sp>
        <p:nvSpPr>
          <p:cNvPr id="1105" name="Shape 1105"/>
          <p:cNvSpPr txBox="1">
            <a:spLocks noGrp="1"/>
          </p:cNvSpPr>
          <p:nvPr>
            <p:ph type="body" idx="1"/>
          </p:nvPr>
        </p:nvSpPr>
        <p:spPr>
          <a:xfrm>
            <a:off x="1841500" y="1981200"/>
            <a:ext cx="2311800" cy="3962400"/>
          </a:xfrm>
          <a:prstGeom prst="rect">
            <a:avLst/>
          </a:prstGeom>
          <a:noFill/>
          <a:ln>
            <a:noFill/>
          </a:ln>
        </p:spPr>
        <p:txBody>
          <a:bodyPr spcFirstLastPara="1" wrap="square" lIns="91425" tIns="91425" rIns="91425" bIns="91425" anchor="ctr" anchorCtr="0"/>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914400" marR="0" lvl="1"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106" name="Shape 1106"/>
          <p:cNvSpPr txBox="1">
            <a:spLocks noGrp="1"/>
          </p:cNvSpPr>
          <p:nvPr>
            <p:ph type="sldNum" idx="12"/>
          </p:nvPr>
        </p:nvSpPr>
        <p:spPr>
          <a:xfrm>
            <a:off x="12014200" y="739139"/>
            <a:ext cx="362700" cy="4269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pPr marL="0" lvl="0" indent="0">
              <a:spcBef>
                <a:spcPts val="0"/>
              </a:spcBef>
              <a:spcAft>
                <a:spcPts val="0"/>
              </a:spcAft>
              <a:buNone/>
            </a:pPr>
            <a:endParaRPr/>
          </a:p>
          <a:p>
            <a:pPr marL="0" lvl="1" indent="228600">
              <a:spcBef>
                <a:spcPts val="0"/>
              </a:spcBef>
              <a:spcAft>
                <a:spcPts val="0"/>
              </a:spcAft>
              <a:buNone/>
            </a:pPr>
            <a:endParaRPr/>
          </a:p>
          <a:p>
            <a:pPr marL="0" lvl="2" indent="457200">
              <a:spcBef>
                <a:spcPts val="0"/>
              </a:spcBef>
              <a:spcAft>
                <a:spcPts val="0"/>
              </a:spcAft>
              <a:buNone/>
            </a:pPr>
            <a:endParaRPr/>
          </a:p>
          <a:p>
            <a:pPr marL="0" lvl="3" indent="685800">
              <a:spcBef>
                <a:spcPts val="0"/>
              </a:spcBef>
              <a:spcAft>
                <a:spcPts val="0"/>
              </a:spcAft>
              <a:buNone/>
            </a:pPr>
            <a:endParaRPr/>
          </a:p>
          <a:p>
            <a:pPr marL="0" lvl="4" indent="914400">
              <a:spcBef>
                <a:spcPts val="0"/>
              </a:spcBef>
              <a:spcAft>
                <a:spcPts val="0"/>
              </a:spcAft>
              <a:buNone/>
            </a:pPr>
            <a:endParaRPr/>
          </a:p>
          <a:p>
            <a:pPr marL="0" lvl="5" indent="1117600">
              <a:spcBef>
                <a:spcPts val="0"/>
              </a:spcBef>
              <a:spcAft>
                <a:spcPts val="0"/>
              </a:spcAft>
              <a:buNone/>
            </a:pPr>
            <a:endParaRPr/>
          </a:p>
          <a:p>
            <a:pPr marL="0" lvl="6" indent="1371600">
              <a:spcBef>
                <a:spcPts val="0"/>
              </a:spcBef>
              <a:spcAft>
                <a:spcPts val="0"/>
              </a:spcAft>
              <a:buNone/>
            </a:pPr>
            <a:endParaRPr/>
          </a:p>
          <a:p>
            <a:pPr marL="0" lvl="7" indent="1612900">
              <a:spcBef>
                <a:spcPts val="0"/>
              </a:spcBef>
              <a:spcAft>
                <a:spcPts val="0"/>
              </a:spcAft>
              <a:buNone/>
            </a:pPr>
            <a:endParaRPr/>
          </a:p>
          <a:p>
            <a:pPr marL="0" lvl="8" indent="1828800">
              <a:spcBef>
                <a:spcPts val="0"/>
              </a:spcBef>
              <a:spcAft>
                <a:spcPts val="0"/>
              </a:spcAft>
              <a:buNone/>
            </a:pPr>
            <a:endParaRPr/>
          </a:p>
        </p:txBody>
      </p:sp>
    </p:spTree>
  </p:cSld>
  <p:clrMapOvr>
    <a:masterClrMapping/>
  </p:clrMapOvr>
  <p:transition spd="med">
    <p:fade thruBlk="1"/>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matchingName="Discussion">
  <p:cSld name="Discussion">
    <p:bg>
      <p:bgPr>
        <a:solidFill>
          <a:srgbClr val="000000"/>
        </a:solidFill>
        <a:effectLst/>
      </p:bgPr>
    </p:bg>
    <p:spTree>
      <p:nvGrpSpPr>
        <p:cNvPr id="1" name="Shape 1107"/>
        <p:cNvGrpSpPr/>
        <p:nvPr/>
      </p:nvGrpSpPr>
      <p:grpSpPr>
        <a:xfrm>
          <a:off x="0" y="0"/>
          <a:ext cx="0" cy="0"/>
          <a:chOff x="0" y="0"/>
          <a:chExt cx="0" cy="0"/>
        </a:xfrm>
      </p:grpSpPr>
      <p:cxnSp>
        <p:nvCxnSpPr>
          <p:cNvPr id="1108" name="Shape 1108"/>
          <p:cNvCxnSpPr/>
          <p:nvPr/>
        </p:nvCxnSpPr>
        <p:spPr>
          <a:xfrm>
            <a:off x="635000" y="635000"/>
            <a:ext cx="11734500" cy="0"/>
          </a:xfrm>
          <a:prstGeom prst="straightConnector1">
            <a:avLst/>
          </a:prstGeom>
          <a:noFill/>
          <a:ln w="9525" cap="flat" cmpd="sng">
            <a:solidFill>
              <a:srgbClr val="FFFFFF"/>
            </a:solidFill>
            <a:prstDash val="solid"/>
            <a:miter lim="8000"/>
            <a:headEnd type="none" w="sm" len="sm"/>
            <a:tailEnd type="none" w="sm" len="sm"/>
          </a:ln>
        </p:spPr>
      </p:cxnSp>
      <p:cxnSp>
        <p:nvCxnSpPr>
          <p:cNvPr id="1109" name="Shape 1109"/>
          <p:cNvCxnSpPr/>
          <p:nvPr/>
        </p:nvCxnSpPr>
        <p:spPr>
          <a:xfrm>
            <a:off x="635000" y="1219200"/>
            <a:ext cx="11734500" cy="0"/>
          </a:xfrm>
          <a:prstGeom prst="straightConnector1">
            <a:avLst/>
          </a:prstGeom>
          <a:noFill/>
          <a:ln w="9525" cap="flat" cmpd="sng">
            <a:solidFill>
              <a:srgbClr val="FFFFFF"/>
            </a:solidFill>
            <a:prstDash val="solid"/>
            <a:miter lim="8000"/>
            <a:headEnd type="none" w="sm" len="sm"/>
            <a:tailEnd type="none" w="sm" len="sm"/>
          </a:ln>
        </p:spPr>
      </p:cxnSp>
      <p:sp>
        <p:nvSpPr>
          <p:cNvPr id="1110" name="Shape 1110"/>
          <p:cNvSpPr/>
          <p:nvPr/>
        </p:nvSpPr>
        <p:spPr>
          <a:xfrm>
            <a:off x="635000" y="1473200"/>
            <a:ext cx="11734500" cy="1460400"/>
          </a:xfrm>
          <a:prstGeom prst="rect">
            <a:avLst/>
          </a:prstGeom>
          <a:noFill/>
          <a:ln>
            <a:noFill/>
          </a:ln>
        </p:spPr>
        <p:txBody>
          <a:bodyPr spcFirstLastPara="1" wrap="square" lIns="0" tIns="0" rIns="0" bIns="0" anchor="t" anchorCtr="0">
            <a:noAutofit/>
          </a:bodyPr>
          <a:lstStyle/>
          <a:p>
            <a:pPr marL="0" marR="0" lvl="0" indent="0" algn="l" rtl="0">
              <a:lnSpc>
                <a:spcPct val="88333"/>
              </a:lnSpc>
              <a:spcBef>
                <a:spcPts val="0"/>
              </a:spcBef>
              <a:spcAft>
                <a:spcPts val="0"/>
              </a:spcAft>
              <a:buClr>
                <a:srgbClr val="FFFFFF"/>
              </a:buClr>
              <a:buFont typeface="Arial"/>
              <a:buNone/>
            </a:pPr>
            <a:r>
              <a:rPr lang="en-US" sz="11900" b="1" i="0" u="none" strike="noStrike" cap="none">
                <a:solidFill>
                  <a:srgbClr val="FFFFFF"/>
                </a:solidFill>
                <a:latin typeface="Arial"/>
                <a:ea typeface="Arial"/>
                <a:cs typeface="Arial"/>
                <a:sym typeface="Arial"/>
              </a:rPr>
              <a:t>DISCUSSION TIME</a:t>
            </a:r>
            <a:endParaRPr sz="1400"/>
          </a:p>
        </p:txBody>
      </p:sp>
      <p:sp>
        <p:nvSpPr>
          <p:cNvPr id="1111" name="Shape 1111"/>
          <p:cNvSpPr txBox="1">
            <a:spLocks noGrp="1"/>
          </p:cNvSpPr>
          <p:nvPr>
            <p:ph type="sldNum" idx="12"/>
          </p:nvPr>
        </p:nvSpPr>
        <p:spPr>
          <a:xfrm>
            <a:off x="12030450" y="739139"/>
            <a:ext cx="345900" cy="4269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pPr marL="0" lvl="0" indent="0">
              <a:spcBef>
                <a:spcPts val="0"/>
              </a:spcBef>
              <a:spcAft>
                <a:spcPts val="0"/>
              </a:spcAft>
              <a:buNone/>
            </a:pPr>
            <a:endParaRPr/>
          </a:p>
          <a:p>
            <a:pPr marL="0" lvl="1" indent="228600" algn="l">
              <a:spcBef>
                <a:spcPts val="0"/>
              </a:spcBef>
              <a:spcAft>
                <a:spcPts val="0"/>
              </a:spcAft>
              <a:buNone/>
            </a:pPr>
            <a:endParaRPr/>
          </a:p>
          <a:p>
            <a:pPr marL="0" lvl="2" indent="457200" algn="l">
              <a:spcBef>
                <a:spcPts val="0"/>
              </a:spcBef>
              <a:spcAft>
                <a:spcPts val="0"/>
              </a:spcAft>
              <a:buNone/>
            </a:pPr>
            <a:endParaRPr/>
          </a:p>
          <a:p>
            <a:pPr marL="0" lvl="3" indent="685800" algn="l">
              <a:spcBef>
                <a:spcPts val="0"/>
              </a:spcBef>
              <a:spcAft>
                <a:spcPts val="0"/>
              </a:spcAft>
              <a:buNone/>
            </a:pPr>
            <a:endParaRPr/>
          </a:p>
          <a:p>
            <a:pPr marL="0" lvl="4" indent="914400" algn="l">
              <a:spcBef>
                <a:spcPts val="0"/>
              </a:spcBef>
              <a:spcAft>
                <a:spcPts val="0"/>
              </a:spcAft>
              <a:buNone/>
            </a:pPr>
            <a:endParaRPr/>
          </a:p>
          <a:p>
            <a:pPr marL="0" lvl="5" indent="1117600" algn="l">
              <a:spcBef>
                <a:spcPts val="0"/>
              </a:spcBef>
              <a:spcAft>
                <a:spcPts val="0"/>
              </a:spcAft>
              <a:buNone/>
            </a:pPr>
            <a:endParaRPr/>
          </a:p>
          <a:p>
            <a:pPr marL="0" lvl="6" indent="1371600" algn="l">
              <a:spcBef>
                <a:spcPts val="0"/>
              </a:spcBef>
              <a:spcAft>
                <a:spcPts val="0"/>
              </a:spcAft>
              <a:buNone/>
            </a:pPr>
            <a:endParaRPr/>
          </a:p>
          <a:p>
            <a:pPr marL="0" lvl="7" indent="1612900" algn="l">
              <a:spcBef>
                <a:spcPts val="0"/>
              </a:spcBef>
              <a:spcAft>
                <a:spcPts val="0"/>
              </a:spcAft>
              <a:buNone/>
            </a:pPr>
            <a:endParaRPr/>
          </a:p>
          <a:p>
            <a:pPr marL="0" lvl="8" indent="1828800" algn="l">
              <a:spcBef>
                <a:spcPts val="0"/>
              </a:spcBef>
              <a:spcAft>
                <a:spcPts val="0"/>
              </a:spcAft>
              <a:buNone/>
            </a:pPr>
            <a:endParaRPr/>
          </a:p>
        </p:txBody>
      </p:sp>
    </p:spTree>
  </p:cSld>
  <p:clrMapOvr>
    <a:masterClrMapping/>
  </p:clrMapOvr>
  <p:transition spd="med">
    <p:fade thruBlk="1"/>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matchingName="Full Image">
  <p:cSld name="Full Image">
    <p:spTree>
      <p:nvGrpSpPr>
        <p:cNvPr id="1" name="Shape 1112"/>
        <p:cNvGrpSpPr/>
        <p:nvPr/>
      </p:nvGrpSpPr>
      <p:grpSpPr>
        <a:xfrm>
          <a:off x="0" y="0"/>
          <a:ext cx="0" cy="0"/>
          <a:chOff x="0" y="0"/>
          <a:chExt cx="0" cy="0"/>
        </a:xfrm>
      </p:grpSpPr>
      <p:cxnSp>
        <p:nvCxnSpPr>
          <p:cNvPr id="1113" name="Shape 1113"/>
          <p:cNvCxnSpPr/>
          <p:nvPr/>
        </p:nvCxnSpPr>
        <p:spPr>
          <a:xfrm>
            <a:off x="635000" y="635000"/>
            <a:ext cx="11734500" cy="0"/>
          </a:xfrm>
          <a:prstGeom prst="straightConnector1">
            <a:avLst/>
          </a:prstGeom>
          <a:noFill/>
          <a:ln>
            <a:noFill/>
          </a:ln>
        </p:spPr>
      </p:cxnSp>
      <p:cxnSp>
        <p:nvCxnSpPr>
          <p:cNvPr id="1114" name="Shape 1114"/>
          <p:cNvCxnSpPr/>
          <p:nvPr/>
        </p:nvCxnSpPr>
        <p:spPr>
          <a:xfrm>
            <a:off x="635000" y="1219200"/>
            <a:ext cx="11734500" cy="0"/>
          </a:xfrm>
          <a:prstGeom prst="straightConnector1">
            <a:avLst/>
          </a:prstGeom>
          <a:noFill/>
          <a:ln>
            <a:noFill/>
          </a:ln>
        </p:spPr>
      </p:cxnSp>
    </p:spTree>
  </p:cSld>
  <p:clrMapOvr>
    <a:masterClrMapping/>
  </p:clrMapOvr>
  <p:transition spd="med">
    <p:fade thruBlk="1"/>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Exit Tickets">
  <p:cSld name="Exit Tickets">
    <p:bg>
      <p:bgPr>
        <a:solidFill>
          <a:srgbClr val="FFAFC0"/>
        </a:solidFill>
        <a:effectLst/>
      </p:bgPr>
    </p:bg>
    <p:spTree>
      <p:nvGrpSpPr>
        <p:cNvPr id="1" name="Shape 117"/>
        <p:cNvGrpSpPr/>
        <p:nvPr/>
      </p:nvGrpSpPr>
      <p:grpSpPr>
        <a:xfrm>
          <a:off x="0" y="0"/>
          <a:ext cx="0" cy="0"/>
          <a:chOff x="0" y="0"/>
          <a:chExt cx="0" cy="0"/>
        </a:xfrm>
      </p:grpSpPr>
      <p:cxnSp>
        <p:nvCxnSpPr>
          <p:cNvPr id="118" name="Shape 118"/>
          <p:cNvCxnSpPr/>
          <p:nvPr/>
        </p:nvCxnSpPr>
        <p:spPr>
          <a:xfrm>
            <a:off x="635000" y="635000"/>
            <a:ext cx="11734800" cy="11"/>
          </a:xfrm>
          <a:prstGeom prst="straightConnector1">
            <a:avLst/>
          </a:prstGeom>
          <a:noFill/>
          <a:ln w="9525" cap="flat" cmpd="sng">
            <a:solidFill>
              <a:srgbClr val="FFFFFF"/>
            </a:solidFill>
            <a:prstDash val="solid"/>
            <a:miter lim="8000"/>
            <a:headEnd type="none" w="sm" len="sm"/>
            <a:tailEnd type="none" w="sm" len="sm"/>
          </a:ln>
        </p:spPr>
      </p:cxnSp>
      <p:cxnSp>
        <p:nvCxnSpPr>
          <p:cNvPr id="119" name="Shape 119"/>
          <p:cNvCxnSpPr/>
          <p:nvPr/>
        </p:nvCxnSpPr>
        <p:spPr>
          <a:xfrm>
            <a:off x="635000" y="1219200"/>
            <a:ext cx="11734800" cy="11"/>
          </a:xfrm>
          <a:prstGeom prst="straightConnector1">
            <a:avLst/>
          </a:prstGeom>
          <a:noFill/>
          <a:ln w="9525" cap="flat" cmpd="sng">
            <a:solidFill>
              <a:srgbClr val="FFFFFF"/>
            </a:solidFill>
            <a:prstDash val="solid"/>
            <a:miter lim="8000"/>
            <a:headEnd type="none" w="sm" len="sm"/>
            <a:tailEnd type="none" w="sm" len="sm"/>
          </a:ln>
        </p:spPr>
      </p:cxnSp>
      <p:sp>
        <p:nvSpPr>
          <p:cNvPr id="120" name="Shape 120"/>
          <p:cNvSpPr/>
          <p:nvPr/>
        </p:nvSpPr>
        <p:spPr>
          <a:xfrm>
            <a:off x="635000" y="1473200"/>
            <a:ext cx="11734800" cy="1460500"/>
          </a:xfrm>
          <a:prstGeom prst="rect">
            <a:avLst/>
          </a:prstGeom>
          <a:noFill/>
          <a:ln>
            <a:noFill/>
          </a:ln>
        </p:spPr>
        <p:txBody>
          <a:bodyPr spcFirstLastPara="1" wrap="square" lIns="0" tIns="0" rIns="0" bIns="0" anchor="t" anchorCtr="0">
            <a:noAutofit/>
          </a:bodyPr>
          <a:lstStyle/>
          <a:p>
            <a:pPr marL="0" marR="0" lvl="0" indent="0" algn="l" rtl="0">
              <a:lnSpc>
                <a:spcPct val="88333"/>
              </a:lnSpc>
              <a:spcBef>
                <a:spcPts val="0"/>
              </a:spcBef>
              <a:spcAft>
                <a:spcPts val="0"/>
              </a:spcAft>
              <a:buClr>
                <a:srgbClr val="FFFFFF"/>
              </a:buClr>
              <a:buFont typeface="Arial"/>
              <a:buNone/>
            </a:pPr>
            <a:r>
              <a:rPr lang="en-US" sz="12000" b="1" i="0" u="none" strike="noStrike" cap="none">
                <a:solidFill>
                  <a:srgbClr val="FFFFFF"/>
                </a:solidFill>
                <a:latin typeface="Arial"/>
                <a:ea typeface="Arial"/>
                <a:cs typeface="Arial"/>
                <a:sym typeface="Arial"/>
              </a:rPr>
              <a:t>EXIT TICKETS</a:t>
            </a:r>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matchingName="Bulleted Text">
  <p:cSld name="Bulleted Text">
    <p:spTree>
      <p:nvGrpSpPr>
        <p:cNvPr id="1" name="Shape 1115"/>
        <p:cNvGrpSpPr/>
        <p:nvPr/>
      </p:nvGrpSpPr>
      <p:grpSpPr>
        <a:xfrm>
          <a:off x="0" y="0"/>
          <a:ext cx="0" cy="0"/>
          <a:chOff x="0" y="0"/>
          <a:chExt cx="0" cy="0"/>
        </a:xfrm>
      </p:grpSpPr>
      <p:cxnSp>
        <p:nvCxnSpPr>
          <p:cNvPr id="1116" name="Shape 1116"/>
          <p:cNvCxnSpPr/>
          <p:nvPr/>
        </p:nvCxnSpPr>
        <p:spPr>
          <a:xfrm>
            <a:off x="635000" y="635000"/>
            <a:ext cx="11734500" cy="0"/>
          </a:xfrm>
          <a:prstGeom prst="straightConnector1">
            <a:avLst/>
          </a:prstGeom>
          <a:noFill/>
          <a:ln>
            <a:noFill/>
          </a:ln>
        </p:spPr>
      </p:cxnSp>
      <p:cxnSp>
        <p:nvCxnSpPr>
          <p:cNvPr id="1117" name="Shape 1117"/>
          <p:cNvCxnSpPr/>
          <p:nvPr/>
        </p:nvCxnSpPr>
        <p:spPr>
          <a:xfrm>
            <a:off x="635000" y="1219200"/>
            <a:ext cx="11734500" cy="0"/>
          </a:xfrm>
          <a:prstGeom prst="straightConnector1">
            <a:avLst/>
          </a:prstGeom>
          <a:noFill/>
          <a:ln>
            <a:noFill/>
          </a:ln>
        </p:spPr>
      </p:cxnSp>
    </p:spTree>
  </p:cSld>
  <p:clrMapOvr>
    <a:masterClrMapping/>
  </p:clrMapOvr>
  <p:transition spd="med">
    <p:fade thruBlk="1"/>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matchingName="Bulleted Text w/ Source">
  <p:cSld name="Bulleted Text w/ Source">
    <p:spTree>
      <p:nvGrpSpPr>
        <p:cNvPr id="1" name="Shape 1118"/>
        <p:cNvGrpSpPr/>
        <p:nvPr/>
      </p:nvGrpSpPr>
      <p:grpSpPr>
        <a:xfrm>
          <a:off x="0" y="0"/>
          <a:ext cx="0" cy="0"/>
          <a:chOff x="0" y="0"/>
          <a:chExt cx="0" cy="0"/>
        </a:xfrm>
      </p:grpSpPr>
      <p:cxnSp>
        <p:nvCxnSpPr>
          <p:cNvPr id="1119" name="Shape 1119"/>
          <p:cNvCxnSpPr/>
          <p:nvPr/>
        </p:nvCxnSpPr>
        <p:spPr>
          <a:xfrm>
            <a:off x="635000" y="635000"/>
            <a:ext cx="11734500" cy="0"/>
          </a:xfrm>
          <a:prstGeom prst="straightConnector1">
            <a:avLst/>
          </a:prstGeom>
          <a:noFill/>
          <a:ln>
            <a:noFill/>
          </a:ln>
        </p:spPr>
      </p:cxnSp>
      <p:cxnSp>
        <p:nvCxnSpPr>
          <p:cNvPr id="1120" name="Shape 1120"/>
          <p:cNvCxnSpPr/>
          <p:nvPr/>
        </p:nvCxnSpPr>
        <p:spPr>
          <a:xfrm>
            <a:off x="635000" y="1219200"/>
            <a:ext cx="11734500" cy="0"/>
          </a:xfrm>
          <a:prstGeom prst="straightConnector1">
            <a:avLst/>
          </a:prstGeom>
          <a:noFill/>
          <a:ln>
            <a:noFill/>
          </a:ln>
        </p:spPr>
      </p:cxnSp>
    </p:spTree>
  </p:cSld>
  <p:clrMapOvr>
    <a:masterClrMapping/>
  </p:clrMapOvr>
  <p:transition spd="med">
    <p:fade thruBlk="1"/>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matchingName="Non-Bulleted Text">
  <p:cSld name="Non-Bulleted Text">
    <p:spTree>
      <p:nvGrpSpPr>
        <p:cNvPr id="1" name="Shape 1121"/>
        <p:cNvGrpSpPr/>
        <p:nvPr/>
      </p:nvGrpSpPr>
      <p:grpSpPr>
        <a:xfrm>
          <a:off x="0" y="0"/>
          <a:ext cx="0" cy="0"/>
          <a:chOff x="0" y="0"/>
          <a:chExt cx="0" cy="0"/>
        </a:xfrm>
      </p:grpSpPr>
      <p:cxnSp>
        <p:nvCxnSpPr>
          <p:cNvPr id="1122" name="Shape 1122"/>
          <p:cNvCxnSpPr/>
          <p:nvPr/>
        </p:nvCxnSpPr>
        <p:spPr>
          <a:xfrm>
            <a:off x="635000" y="635000"/>
            <a:ext cx="11734500" cy="0"/>
          </a:xfrm>
          <a:prstGeom prst="straightConnector1">
            <a:avLst/>
          </a:prstGeom>
          <a:noFill/>
          <a:ln>
            <a:noFill/>
          </a:ln>
        </p:spPr>
      </p:cxnSp>
      <p:cxnSp>
        <p:nvCxnSpPr>
          <p:cNvPr id="1123" name="Shape 1123"/>
          <p:cNvCxnSpPr/>
          <p:nvPr/>
        </p:nvCxnSpPr>
        <p:spPr>
          <a:xfrm>
            <a:off x="635000" y="1219200"/>
            <a:ext cx="11734500" cy="0"/>
          </a:xfrm>
          <a:prstGeom prst="straightConnector1">
            <a:avLst/>
          </a:prstGeom>
          <a:noFill/>
          <a:ln>
            <a:noFill/>
          </a:ln>
        </p:spPr>
      </p:cxnSp>
    </p:spTree>
  </p:cSld>
  <p:clrMapOvr>
    <a:masterClrMapping/>
  </p:clrMapOvr>
  <p:transition spd="med">
    <p:fade thruBlk="1"/>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matchingName="Divider">
  <p:cSld name="Divider">
    <p:spTree>
      <p:nvGrpSpPr>
        <p:cNvPr id="1" name="Shape 1124"/>
        <p:cNvGrpSpPr/>
        <p:nvPr/>
      </p:nvGrpSpPr>
      <p:grpSpPr>
        <a:xfrm>
          <a:off x="0" y="0"/>
          <a:ext cx="0" cy="0"/>
          <a:chOff x="0" y="0"/>
          <a:chExt cx="0" cy="0"/>
        </a:xfrm>
      </p:grpSpPr>
      <p:cxnSp>
        <p:nvCxnSpPr>
          <p:cNvPr id="1125" name="Shape 1125"/>
          <p:cNvCxnSpPr/>
          <p:nvPr/>
        </p:nvCxnSpPr>
        <p:spPr>
          <a:xfrm>
            <a:off x="635000" y="635000"/>
            <a:ext cx="11734500" cy="0"/>
          </a:xfrm>
          <a:prstGeom prst="straightConnector1">
            <a:avLst/>
          </a:prstGeom>
          <a:noFill/>
          <a:ln>
            <a:noFill/>
          </a:ln>
        </p:spPr>
      </p:cxnSp>
      <p:cxnSp>
        <p:nvCxnSpPr>
          <p:cNvPr id="1126" name="Shape 1126"/>
          <p:cNvCxnSpPr/>
          <p:nvPr/>
        </p:nvCxnSpPr>
        <p:spPr>
          <a:xfrm>
            <a:off x="635000" y="1219200"/>
            <a:ext cx="11734500" cy="0"/>
          </a:xfrm>
          <a:prstGeom prst="straightConnector1">
            <a:avLst/>
          </a:prstGeom>
          <a:noFill/>
          <a:ln>
            <a:noFill/>
          </a:ln>
        </p:spPr>
      </p:cxnSp>
    </p:spTree>
  </p:cSld>
  <p:clrMapOvr>
    <a:masterClrMapping/>
  </p:clrMapOvr>
  <p:transition spd="med">
    <p:fade thruBlk="1"/>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matchingName="Contact Info">
  <p:cSld name="Contact Info">
    <p:bg>
      <p:bgPr>
        <a:solidFill>
          <a:srgbClr val="000000"/>
        </a:solidFill>
        <a:effectLst/>
      </p:bgPr>
    </p:bg>
    <p:spTree>
      <p:nvGrpSpPr>
        <p:cNvPr id="1" name="Shape 1127"/>
        <p:cNvGrpSpPr/>
        <p:nvPr/>
      </p:nvGrpSpPr>
      <p:grpSpPr>
        <a:xfrm>
          <a:off x="0" y="0"/>
          <a:ext cx="0" cy="0"/>
          <a:chOff x="0" y="0"/>
          <a:chExt cx="0" cy="0"/>
        </a:xfrm>
      </p:grpSpPr>
      <p:cxnSp>
        <p:nvCxnSpPr>
          <p:cNvPr id="1128" name="Shape 1128"/>
          <p:cNvCxnSpPr/>
          <p:nvPr/>
        </p:nvCxnSpPr>
        <p:spPr>
          <a:xfrm>
            <a:off x="635000" y="635000"/>
            <a:ext cx="11734500" cy="0"/>
          </a:xfrm>
          <a:prstGeom prst="straightConnector1">
            <a:avLst/>
          </a:prstGeom>
          <a:noFill/>
          <a:ln w="12700" cap="flat" cmpd="sng">
            <a:solidFill>
              <a:srgbClr val="FFFFFF"/>
            </a:solidFill>
            <a:prstDash val="solid"/>
            <a:miter lim="8000"/>
            <a:headEnd type="none" w="sm" len="sm"/>
            <a:tailEnd type="none" w="sm" len="sm"/>
          </a:ln>
        </p:spPr>
      </p:cxnSp>
      <p:cxnSp>
        <p:nvCxnSpPr>
          <p:cNvPr id="1129" name="Shape 1129"/>
          <p:cNvCxnSpPr/>
          <p:nvPr/>
        </p:nvCxnSpPr>
        <p:spPr>
          <a:xfrm>
            <a:off x="635000" y="1219200"/>
            <a:ext cx="11734500" cy="0"/>
          </a:xfrm>
          <a:prstGeom prst="straightConnector1">
            <a:avLst/>
          </a:prstGeom>
          <a:noFill/>
          <a:ln w="12700" cap="flat" cmpd="sng">
            <a:solidFill>
              <a:srgbClr val="FFFFFF"/>
            </a:solidFill>
            <a:prstDash val="solid"/>
            <a:miter lim="8000"/>
            <a:headEnd type="none" w="sm" len="sm"/>
            <a:tailEnd type="none" w="sm" len="sm"/>
          </a:ln>
        </p:spPr>
      </p:cxnSp>
      <p:sp>
        <p:nvSpPr>
          <p:cNvPr id="1130" name="Shape 1130"/>
          <p:cNvSpPr/>
          <p:nvPr/>
        </p:nvSpPr>
        <p:spPr>
          <a:xfrm>
            <a:off x="635000" y="2273300"/>
            <a:ext cx="11734500" cy="3810000"/>
          </a:xfrm>
          <a:prstGeom prst="rect">
            <a:avLst/>
          </a:prstGeom>
          <a:noFill/>
          <a:ln>
            <a:noFill/>
          </a:ln>
        </p:spPr>
        <p:txBody>
          <a:bodyPr spcFirstLastPara="1" wrap="square" lIns="0" tIns="0" rIns="0" bIns="0" anchor="t" anchorCtr="0">
            <a:noAutofit/>
          </a:bodyPr>
          <a:lstStyle/>
          <a:p>
            <a:pPr marL="177800" marR="0" lvl="1" indent="-184150" algn="l" rtl="0">
              <a:lnSpc>
                <a:spcPct val="110000"/>
              </a:lnSpc>
              <a:spcBef>
                <a:spcPts val="0"/>
              </a:spcBef>
              <a:spcAft>
                <a:spcPts val="0"/>
              </a:spcAft>
              <a:buClr>
                <a:srgbClr val="000000"/>
              </a:buClr>
              <a:buSzPts val="2100"/>
              <a:buFont typeface="Merriweather Sans"/>
              <a:buChar char="‣"/>
            </a:pPr>
            <a:r>
              <a:rPr lang="en-US" sz="2600" b="0" i="0" u="none" strike="noStrike" cap="none">
                <a:solidFill>
                  <a:srgbClr val="000000"/>
                </a:solidFill>
                <a:latin typeface="Arial"/>
                <a:ea typeface="Arial"/>
                <a:cs typeface="Arial"/>
                <a:sym typeface="Arial"/>
              </a:rPr>
              <a:t>Body Level One</a:t>
            </a:r>
            <a:endParaRPr sz="1400"/>
          </a:p>
          <a:p>
            <a:pPr marL="177800" marR="0" lvl="1" indent="-184150" algn="l" rtl="0">
              <a:lnSpc>
                <a:spcPct val="110000"/>
              </a:lnSpc>
              <a:spcBef>
                <a:spcPts val="600"/>
              </a:spcBef>
              <a:spcAft>
                <a:spcPts val="0"/>
              </a:spcAft>
              <a:buClr>
                <a:srgbClr val="000000"/>
              </a:buClr>
              <a:buSzPts val="2100"/>
              <a:buFont typeface="Merriweather Sans"/>
              <a:buChar char="‣"/>
            </a:pPr>
            <a:r>
              <a:rPr lang="en-US" sz="2600" b="0" i="0" u="none" strike="noStrike" cap="none">
                <a:solidFill>
                  <a:srgbClr val="000000"/>
                </a:solidFill>
                <a:latin typeface="Arial"/>
                <a:ea typeface="Arial"/>
                <a:cs typeface="Arial"/>
                <a:sym typeface="Arial"/>
              </a:rPr>
              <a:t>Body Level Two</a:t>
            </a:r>
            <a:endParaRPr sz="1400"/>
          </a:p>
          <a:p>
            <a:pPr marL="177800" marR="0" lvl="1" indent="-184150" algn="l" rtl="0">
              <a:lnSpc>
                <a:spcPct val="110000"/>
              </a:lnSpc>
              <a:spcBef>
                <a:spcPts val="600"/>
              </a:spcBef>
              <a:spcAft>
                <a:spcPts val="0"/>
              </a:spcAft>
              <a:buClr>
                <a:srgbClr val="000000"/>
              </a:buClr>
              <a:buSzPts val="2100"/>
              <a:buFont typeface="Merriweather Sans"/>
              <a:buChar char="‣"/>
            </a:pPr>
            <a:r>
              <a:rPr lang="en-US" sz="2600" b="0" i="0" u="none" strike="noStrike" cap="none">
                <a:solidFill>
                  <a:srgbClr val="000000"/>
                </a:solidFill>
                <a:latin typeface="Arial"/>
                <a:ea typeface="Arial"/>
                <a:cs typeface="Arial"/>
                <a:sym typeface="Arial"/>
              </a:rPr>
              <a:t>Body Level Three</a:t>
            </a:r>
            <a:endParaRPr sz="1400"/>
          </a:p>
          <a:p>
            <a:pPr marL="177800" marR="0" lvl="1" indent="-184150" algn="l" rtl="0">
              <a:lnSpc>
                <a:spcPct val="110000"/>
              </a:lnSpc>
              <a:spcBef>
                <a:spcPts val="600"/>
              </a:spcBef>
              <a:spcAft>
                <a:spcPts val="0"/>
              </a:spcAft>
              <a:buClr>
                <a:srgbClr val="000000"/>
              </a:buClr>
              <a:buSzPts val="2100"/>
              <a:buFont typeface="Merriweather Sans"/>
              <a:buChar char="‣"/>
            </a:pPr>
            <a:r>
              <a:rPr lang="en-US" sz="2600" b="0" i="0" u="none" strike="noStrike" cap="none">
                <a:solidFill>
                  <a:srgbClr val="000000"/>
                </a:solidFill>
                <a:latin typeface="Arial"/>
                <a:ea typeface="Arial"/>
                <a:cs typeface="Arial"/>
                <a:sym typeface="Arial"/>
              </a:rPr>
              <a:t>Body Level Four</a:t>
            </a:r>
            <a:endParaRPr sz="1400"/>
          </a:p>
          <a:p>
            <a:pPr marL="177800" marR="0" lvl="1" indent="-184150" algn="l" rtl="0">
              <a:lnSpc>
                <a:spcPct val="110000"/>
              </a:lnSpc>
              <a:spcBef>
                <a:spcPts val="600"/>
              </a:spcBef>
              <a:spcAft>
                <a:spcPts val="0"/>
              </a:spcAft>
              <a:buClr>
                <a:srgbClr val="000000"/>
              </a:buClr>
              <a:buSzPts val="2100"/>
              <a:buFont typeface="Merriweather Sans"/>
              <a:buChar char="‣"/>
            </a:pPr>
            <a:r>
              <a:rPr lang="en-US" sz="2600" b="0" i="0" u="none" strike="noStrike" cap="none">
                <a:solidFill>
                  <a:srgbClr val="000000"/>
                </a:solidFill>
                <a:latin typeface="Arial"/>
                <a:ea typeface="Arial"/>
                <a:cs typeface="Arial"/>
                <a:sym typeface="Arial"/>
              </a:rPr>
              <a:t>Body Level Five</a:t>
            </a:r>
            <a:endParaRPr sz="1400"/>
          </a:p>
        </p:txBody>
      </p:sp>
      <p:sp>
        <p:nvSpPr>
          <p:cNvPr id="1131" name="Shape 1131"/>
          <p:cNvSpPr/>
          <p:nvPr/>
        </p:nvSpPr>
        <p:spPr>
          <a:xfrm>
            <a:off x="635000" y="2273300"/>
            <a:ext cx="11734500" cy="3810000"/>
          </a:xfrm>
          <a:prstGeom prst="rect">
            <a:avLst/>
          </a:prstGeom>
          <a:noFill/>
          <a:ln>
            <a:noFill/>
          </a:ln>
        </p:spPr>
        <p:txBody>
          <a:bodyPr spcFirstLastPara="1" wrap="square" lIns="0" tIns="0" rIns="0" bIns="0" anchor="t" anchorCtr="0">
            <a:noAutofit/>
          </a:bodyPr>
          <a:lstStyle/>
          <a:p>
            <a:pPr marL="177800" marR="0" lvl="1" indent="-184150" algn="l" rtl="0">
              <a:lnSpc>
                <a:spcPct val="110000"/>
              </a:lnSpc>
              <a:spcBef>
                <a:spcPts val="0"/>
              </a:spcBef>
              <a:spcAft>
                <a:spcPts val="0"/>
              </a:spcAft>
              <a:buClr>
                <a:srgbClr val="000000"/>
              </a:buClr>
              <a:buSzPts val="2100"/>
              <a:buFont typeface="Merriweather Sans"/>
              <a:buChar char="‣"/>
            </a:pPr>
            <a:r>
              <a:rPr lang="en-US" sz="2600" b="0" i="0" u="none" strike="noStrike" cap="none">
                <a:solidFill>
                  <a:srgbClr val="000000"/>
                </a:solidFill>
                <a:latin typeface="Arial"/>
                <a:ea typeface="Arial"/>
                <a:cs typeface="Arial"/>
                <a:sym typeface="Arial"/>
              </a:rPr>
              <a:t>Body Level One</a:t>
            </a:r>
            <a:endParaRPr sz="1400"/>
          </a:p>
          <a:p>
            <a:pPr marL="177800" marR="0" lvl="1" indent="-184150" algn="l" rtl="0">
              <a:lnSpc>
                <a:spcPct val="110000"/>
              </a:lnSpc>
              <a:spcBef>
                <a:spcPts val="600"/>
              </a:spcBef>
              <a:spcAft>
                <a:spcPts val="0"/>
              </a:spcAft>
              <a:buClr>
                <a:srgbClr val="000000"/>
              </a:buClr>
              <a:buSzPts val="2100"/>
              <a:buFont typeface="Merriweather Sans"/>
              <a:buChar char="‣"/>
            </a:pPr>
            <a:r>
              <a:rPr lang="en-US" sz="2600" b="0" i="0" u="none" strike="noStrike" cap="none">
                <a:solidFill>
                  <a:srgbClr val="000000"/>
                </a:solidFill>
                <a:latin typeface="Arial"/>
                <a:ea typeface="Arial"/>
                <a:cs typeface="Arial"/>
                <a:sym typeface="Arial"/>
              </a:rPr>
              <a:t>Body Level Two</a:t>
            </a:r>
            <a:endParaRPr sz="1400"/>
          </a:p>
          <a:p>
            <a:pPr marL="177800" marR="0" lvl="1" indent="-184150" algn="l" rtl="0">
              <a:lnSpc>
                <a:spcPct val="110000"/>
              </a:lnSpc>
              <a:spcBef>
                <a:spcPts val="600"/>
              </a:spcBef>
              <a:spcAft>
                <a:spcPts val="0"/>
              </a:spcAft>
              <a:buClr>
                <a:srgbClr val="000000"/>
              </a:buClr>
              <a:buSzPts val="2100"/>
              <a:buFont typeface="Merriweather Sans"/>
              <a:buChar char="‣"/>
            </a:pPr>
            <a:r>
              <a:rPr lang="en-US" sz="2600" b="0" i="0" u="none" strike="noStrike" cap="none">
                <a:solidFill>
                  <a:srgbClr val="000000"/>
                </a:solidFill>
                <a:latin typeface="Arial"/>
                <a:ea typeface="Arial"/>
                <a:cs typeface="Arial"/>
                <a:sym typeface="Arial"/>
              </a:rPr>
              <a:t>Body Level Three</a:t>
            </a:r>
            <a:endParaRPr sz="1400"/>
          </a:p>
          <a:p>
            <a:pPr marL="177800" marR="0" lvl="1" indent="-184150" algn="l" rtl="0">
              <a:lnSpc>
                <a:spcPct val="110000"/>
              </a:lnSpc>
              <a:spcBef>
                <a:spcPts val="600"/>
              </a:spcBef>
              <a:spcAft>
                <a:spcPts val="0"/>
              </a:spcAft>
              <a:buClr>
                <a:srgbClr val="000000"/>
              </a:buClr>
              <a:buSzPts val="2100"/>
              <a:buFont typeface="Merriweather Sans"/>
              <a:buChar char="‣"/>
            </a:pPr>
            <a:r>
              <a:rPr lang="en-US" sz="2600" b="0" i="0" u="none" strike="noStrike" cap="none">
                <a:solidFill>
                  <a:srgbClr val="000000"/>
                </a:solidFill>
                <a:latin typeface="Arial"/>
                <a:ea typeface="Arial"/>
                <a:cs typeface="Arial"/>
                <a:sym typeface="Arial"/>
              </a:rPr>
              <a:t>Body Level Four</a:t>
            </a:r>
            <a:endParaRPr sz="1400"/>
          </a:p>
          <a:p>
            <a:pPr marL="177800" marR="0" lvl="1" indent="-184150" algn="l" rtl="0">
              <a:lnSpc>
                <a:spcPct val="110000"/>
              </a:lnSpc>
              <a:spcBef>
                <a:spcPts val="600"/>
              </a:spcBef>
              <a:spcAft>
                <a:spcPts val="0"/>
              </a:spcAft>
              <a:buClr>
                <a:srgbClr val="000000"/>
              </a:buClr>
              <a:buSzPts val="2100"/>
              <a:buFont typeface="Merriweather Sans"/>
              <a:buChar char="‣"/>
            </a:pPr>
            <a:r>
              <a:rPr lang="en-US" sz="2600" b="0" i="0" u="none" strike="noStrike" cap="none">
                <a:solidFill>
                  <a:srgbClr val="000000"/>
                </a:solidFill>
                <a:latin typeface="Arial"/>
                <a:ea typeface="Arial"/>
                <a:cs typeface="Arial"/>
                <a:sym typeface="Arial"/>
              </a:rPr>
              <a:t>Body Level Five</a:t>
            </a:r>
            <a:endParaRPr sz="1400"/>
          </a:p>
        </p:txBody>
      </p:sp>
    </p:spTree>
  </p:cSld>
  <p:clrMapOvr>
    <a:masterClrMapping/>
  </p:clrMapOvr>
  <p:transition spd="med">
    <p:fade thruBlk="1"/>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showMasterSp="0" matchingName="Bulleted List">
  <p:cSld name="Bulleted List">
    <p:bg>
      <p:bgPr>
        <a:solidFill>
          <a:srgbClr val="FFFFFF"/>
        </a:solidFill>
        <a:effectLst/>
      </p:bgPr>
    </p:bg>
    <p:spTree>
      <p:nvGrpSpPr>
        <p:cNvPr id="1" name="Shape 1132"/>
        <p:cNvGrpSpPr/>
        <p:nvPr/>
      </p:nvGrpSpPr>
      <p:grpSpPr>
        <a:xfrm>
          <a:off x="0" y="0"/>
          <a:ext cx="0" cy="0"/>
          <a:chOff x="0" y="0"/>
          <a:chExt cx="0" cy="0"/>
        </a:xfrm>
      </p:grpSpPr>
      <p:sp>
        <p:nvSpPr>
          <p:cNvPr id="1133" name="Shape 1133"/>
          <p:cNvSpPr/>
          <p:nvPr/>
        </p:nvSpPr>
        <p:spPr>
          <a:xfrm>
            <a:off x="591787" y="503055"/>
            <a:ext cx="861300" cy="169200"/>
          </a:xfrm>
          <a:prstGeom prst="rect">
            <a:avLst/>
          </a:prstGeom>
          <a:solidFill>
            <a:srgbClr val="000000"/>
          </a:solidFill>
          <a:ln>
            <a:noFill/>
          </a:ln>
        </p:spPr>
        <p:txBody>
          <a:bodyPr spcFirstLastPara="1" wrap="square" lIns="64875" tIns="45700" rIns="64875" bIns="45700" anchor="ctr" anchorCtr="0">
            <a:noAutofit/>
          </a:bodyPr>
          <a:lstStyle/>
          <a:p>
            <a:pPr marL="0" marR="0" lvl="0" indent="0" algn="l" rtl="0">
              <a:lnSpc>
                <a:spcPct val="100000"/>
              </a:lnSpc>
              <a:spcBef>
                <a:spcPts val="0"/>
              </a:spcBef>
              <a:spcAft>
                <a:spcPts val="0"/>
              </a:spcAft>
              <a:buClr>
                <a:srgbClr val="FFFFFF"/>
              </a:buClr>
              <a:buFont typeface="Arial"/>
              <a:buNone/>
            </a:pPr>
            <a:endParaRPr sz="2000" b="0" i="0" u="none" strike="noStrike" cap="none">
              <a:solidFill>
                <a:srgbClr val="000000"/>
              </a:solidFill>
              <a:latin typeface="Arial"/>
              <a:ea typeface="Arial"/>
              <a:cs typeface="Arial"/>
              <a:sym typeface="Arial"/>
            </a:endParaRPr>
          </a:p>
        </p:txBody>
      </p:sp>
      <p:sp>
        <p:nvSpPr>
          <p:cNvPr id="1134" name="Shape 1134"/>
          <p:cNvSpPr/>
          <p:nvPr/>
        </p:nvSpPr>
        <p:spPr>
          <a:xfrm>
            <a:off x="387556" y="6686115"/>
            <a:ext cx="11957400" cy="611700"/>
          </a:xfrm>
          <a:prstGeom prst="rect">
            <a:avLst/>
          </a:prstGeom>
          <a:noFill/>
          <a:ln>
            <a:noFill/>
          </a:ln>
        </p:spPr>
        <p:txBody>
          <a:bodyPr spcFirstLastPara="1" wrap="square" lIns="129800" tIns="129800" rIns="129800" bIns="129800" anchor="t" anchorCtr="0">
            <a:noAutofit/>
          </a:bodyPr>
          <a:lstStyle/>
          <a:p>
            <a:pPr marL="0" marR="0" lvl="0" indent="0" algn="l" rtl="0">
              <a:lnSpc>
                <a:spcPct val="100000"/>
              </a:lnSpc>
              <a:spcBef>
                <a:spcPts val="0"/>
              </a:spcBef>
              <a:spcAft>
                <a:spcPts val="0"/>
              </a:spcAft>
              <a:buClr>
                <a:srgbClr val="000000"/>
              </a:buClr>
              <a:buFont typeface="Oswald"/>
              <a:buNone/>
            </a:pPr>
            <a:r>
              <a:rPr lang="en-US" sz="1100" b="1" i="0" u="none" strike="noStrike" cap="none">
                <a:solidFill>
                  <a:srgbClr val="000000"/>
                </a:solidFill>
                <a:latin typeface="Oswald"/>
                <a:ea typeface="Oswald"/>
                <a:cs typeface="Oswald"/>
                <a:sym typeface="Oswald"/>
              </a:rPr>
              <a:t>PRODUCT</a:t>
            </a:r>
            <a:endParaRPr sz="1400"/>
          </a:p>
          <a:p>
            <a:pPr marL="0" marR="0" lvl="0" indent="0" algn="l" rtl="0">
              <a:lnSpc>
                <a:spcPct val="100000"/>
              </a:lnSpc>
              <a:spcBef>
                <a:spcPts val="0"/>
              </a:spcBef>
              <a:spcAft>
                <a:spcPts val="0"/>
              </a:spcAft>
              <a:buClr>
                <a:srgbClr val="000000"/>
              </a:buClr>
              <a:buFont typeface="Oswald"/>
              <a:buNone/>
            </a:pPr>
            <a:r>
              <a:rPr lang="en-US" sz="1100" b="1" i="0" u="none" strike="noStrike" cap="none">
                <a:solidFill>
                  <a:srgbClr val="000000"/>
                </a:solidFill>
                <a:latin typeface="Oswald"/>
                <a:ea typeface="Oswald"/>
                <a:cs typeface="Oswald"/>
                <a:sym typeface="Oswald"/>
              </a:rPr>
              <a:t>GENERAL ASSEMBLY	</a:t>
            </a:r>
            <a:endParaRPr sz="1400"/>
          </a:p>
        </p:txBody>
      </p:sp>
      <p:cxnSp>
        <p:nvCxnSpPr>
          <p:cNvPr id="1135" name="Shape 1135"/>
          <p:cNvCxnSpPr/>
          <p:nvPr/>
        </p:nvCxnSpPr>
        <p:spPr>
          <a:xfrm>
            <a:off x="523663" y="6725094"/>
            <a:ext cx="11821200" cy="0"/>
          </a:xfrm>
          <a:prstGeom prst="straightConnector1">
            <a:avLst/>
          </a:prstGeom>
          <a:noFill/>
          <a:ln w="9525" cap="flat" cmpd="sng">
            <a:solidFill>
              <a:srgbClr val="000000"/>
            </a:solidFill>
            <a:prstDash val="solid"/>
            <a:round/>
            <a:headEnd type="none" w="sm" len="sm"/>
            <a:tailEnd type="none" w="sm" len="sm"/>
          </a:ln>
        </p:spPr>
      </p:cxnSp>
      <p:pic>
        <p:nvPicPr>
          <p:cNvPr id="1136" name="Shape 1136"/>
          <p:cNvPicPr preferRelativeResize="0"/>
          <p:nvPr/>
        </p:nvPicPr>
        <p:blipFill rotWithShape="1">
          <a:blip r:embed="rId2">
            <a:alphaModFix/>
          </a:blip>
          <a:srcRect/>
          <a:stretch/>
        </p:blipFill>
        <p:spPr>
          <a:xfrm>
            <a:off x="12045155" y="6805621"/>
            <a:ext cx="298152" cy="297633"/>
          </a:xfrm>
          <a:prstGeom prst="rect">
            <a:avLst/>
          </a:prstGeom>
          <a:noFill/>
          <a:ln>
            <a:noFill/>
          </a:ln>
        </p:spPr>
      </p:pic>
      <p:sp>
        <p:nvSpPr>
          <p:cNvPr id="1137" name="Shape 1137"/>
          <p:cNvSpPr txBox="1">
            <a:spLocks noGrp="1"/>
          </p:cNvSpPr>
          <p:nvPr>
            <p:ph type="title"/>
          </p:nvPr>
        </p:nvSpPr>
        <p:spPr>
          <a:xfrm>
            <a:off x="455502" y="734827"/>
            <a:ext cx="11957400" cy="6522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lstStyle>
            <a:lvl1pPr marL="0" marR="0" lvl="0" indent="0" algn="l" rtl="0">
              <a:lnSpc>
                <a:spcPct val="92592"/>
              </a:lnSpc>
              <a:spcBef>
                <a:spcPts val="0"/>
              </a:spcBef>
              <a:spcAft>
                <a:spcPts val="0"/>
              </a:spcAft>
              <a:buClr>
                <a:srgbClr val="000000"/>
              </a:buClr>
              <a:buSzPts val="1400"/>
              <a:buFont typeface="Arial"/>
              <a:buNone/>
              <a:defRPr sz="2600" b="0" i="0" u="none" strike="noStrike" cap="none">
                <a:solidFill>
                  <a:srgbClr val="000000"/>
                </a:solidFill>
                <a:latin typeface="Arial"/>
                <a:ea typeface="Arial"/>
                <a:cs typeface="Arial"/>
                <a:sym typeface="Arial"/>
              </a:defRPr>
            </a:lvl1pPr>
            <a:lvl2pPr marL="0" marR="0" lvl="1" indent="228600" algn="l" rtl="0">
              <a:lnSpc>
                <a:spcPct val="92592"/>
              </a:lnSpc>
              <a:spcBef>
                <a:spcPts val="0"/>
              </a:spcBef>
              <a:spcAft>
                <a:spcPts val="0"/>
              </a:spcAft>
              <a:buSzPts val="1400"/>
              <a:buNone/>
              <a:defRPr sz="1800"/>
            </a:lvl2pPr>
            <a:lvl3pPr marL="0" marR="0" lvl="2" indent="457200" algn="l" rtl="0">
              <a:lnSpc>
                <a:spcPct val="92592"/>
              </a:lnSpc>
              <a:spcBef>
                <a:spcPts val="0"/>
              </a:spcBef>
              <a:spcAft>
                <a:spcPts val="0"/>
              </a:spcAft>
              <a:buSzPts val="1400"/>
              <a:buNone/>
              <a:defRPr sz="1800"/>
            </a:lvl3pPr>
            <a:lvl4pPr marL="0" marR="0" lvl="3" indent="685800" algn="l" rtl="0">
              <a:lnSpc>
                <a:spcPct val="92592"/>
              </a:lnSpc>
              <a:spcBef>
                <a:spcPts val="0"/>
              </a:spcBef>
              <a:spcAft>
                <a:spcPts val="0"/>
              </a:spcAft>
              <a:buSzPts val="1400"/>
              <a:buNone/>
              <a:defRPr sz="1800"/>
            </a:lvl4pPr>
            <a:lvl5pPr marL="0" marR="0" lvl="4" indent="914400" algn="l" rtl="0">
              <a:lnSpc>
                <a:spcPct val="92592"/>
              </a:lnSpc>
              <a:spcBef>
                <a:spcPts val="0"/>
              </a:spcBef>
              <a:spcAft>
                <a:spcPts val="0"/>
              </a:spcAft>
              <a:buSzPts val="1400"/>
              <a:buNone/>
              <a:defRPr sz="1800"/>
            </a:lvl5pPr>
            <a:lvl6pPr marL="0" marR="0" lvl="5" indent="1117600" algn="l" rtl="0">
              <a:lnSpc>
                <a:spcPct val="92592"/>
              </a:lnSpc>
              <a:spcBef>
                <a:spcPts val="0"/>
              </a:spcBef>
              <a:spcAft>
                <a:spcPts val="0"/>
              </a:spcAft>
              <a:buSzPts val="1400"/>
              <a:buNone/>
              <a:defRPr sz="1800"/>
            </a:lvl6pPr>
            <a:lvl7pPr marL="0" marR="0" lvl="6" indent="1371600" algn="l" rtl="0">
              <a:lnSpc>
                <a:spcPct val="92592"/>
              </a:lnSpc>
              <a:spcBef>
                <a:spcPts val="0"/>
              </a:spcBef>
              <a:spcAft>
                <a:spcPts val="0"/>
              </a:spcAft>
              <a:buSzPts val="1400"/>
              <a:buNone/>
              <a:defRPr sz="1800"/>
            </a:lvl7pPr>
            <a:lvl8pPr marL="0" marR="0" lvl="7" indent="1612900" algn="l" rtl="0">
              <a:lnSpc>
                <a:spcPct val="92592"/>
              </a:lnSpc>
              <a:spcBef>
                <a:spcPts val="0"/>
              </a:spcBef>
              <a:spcAft>
                <a:spcPts val="0"/>
              </a:spcAft>
              <a:buSzPts val="1400"/>
              <a:buNone/>
              <a:defRPr sz="1800"/>
            </a:lvl8pPr>
            <a:lvl9pPr marL="0" marR="0" lvl="8" indent="1828800" algn="l" rtl="0">
              <a:lnSpc>
                <a:spcPct val="92592"/>
              </a:lnSpc>
              <a:spcBef>
                <a:spcPts val="0"/>
              </a:spcBef>
              <a:spcAft>
                <a:spcPts val="0"/>
              </a:spcAft>
              <a:buSzPts val="1400"/>
              <a:buNone/>
              <a:defRPr sz="1800"/>
            </a:lvl9pPr>
          </a:lstStyle>
          <a:p>
            <a:endParaRPr/>
          </a:p>
        </p:txBody>
      </p:sp>
      <p:sp>
        <p:nvSpPr>
          <p:cNvPr id="1138" name="Shape 1138"/>
          <p:cNvSpPr txBox="1">
            <a:spLocks noGrp="1"/>
          </p:cNvSpPr>
          <p:nvPr>
            <p:ph type="body" idx="1"/>
          </p:nvPr>
        </p:nvSpPr>
        <p:spPr>
          <a:xfrm>
            <a:off x="290365" y="1333433"/>
            <a:ext cx="12076500" cy="5391900"/>
          </a:xfrm>
          <a:prstGeom prst="rect">
            <a:avLst/>
          </a:prstGeom>
          <a:noFill/>
          <a:ln>
            <a:noFill/>
          </a:ln>
        </p:spPr>
        <p:txBody>
          <a:bodyPr spcFirstLastPara="1" wrap="square" lIns="91425" tIns="91425" rIns="91425" bIns="91425" anchor="t" anchorCtr="0"/>
          <a:lstStyle>
            <a:lvl1pPr marL="457200" marR="0" lvl="0" indent="-228600" algn="l" rtl="0">
              <a:lnSpc>
                <a:spcPct val="115000"/>
              </a:lnSpc>
              <a:spcBef>
                <a:spcPts val="1000"/>
              </a:spcBef>
              <a:spcAft>
                <a:spcPts val="0"/>
              </a:spcAft>
              <a:buClr>
                <a:srgbClr val="000000"/>
              </a:buClr>
              <a:buSzPts val="1400"/>
              <a:buFont typeface="Arial"/>
              <a:buNone/>
              <a:defRPr sz="2800" b="0" i="0" u="none" strike="noStrike" cap="none">
                <a:solidFill>
                  <a:srgbClr val="000000"/>
                </a:solidFill>
                <a:latin typeface="Arial"/>
                <a:ea typeface="Arial"/>
                <a:cs typeface="Arial"/>
                <a:sym typeface="Arial"/>
              </a:defRPr>
            </a:lvl1pPr>
            <a:lvl2pPr marL="914400" marR="0" lvl="1" indent="-406400" algn="l" rtl="0">
              <a:lnSpc>
                <a:spcPct val="115000"/>
              </a:lnSpc>
              <a:spcBef>
                <a:spcPts val="1000"/>
              </a:spcBef>
              <a:spcAft>
                <a:spcPts val="0"/>
              </a:spcAft>
              <a:buClr>
                <a:srgbClr val="000000"/>
              </a:buClr>
              <a:buSzPts val="2800"/>
              <a:buFont typeface="Merriweather Sans"/>
              <a:buChar char="‣"/>
              <a:defRPr sz="2800" b="0" i="0" u="none" strike="noStrike" cap="none">
                <a:solidFill>
                  <a:srgbClr val="000000"/>
                </a:solidFill>
                <a:latin typeface="Arial"/>
                <a:ea typeface="Arial"/>
                <a:cs typeface="Arial"/>
                <a:sym typeface="Arial"/>
              </a:defRPr>
            </a:lvl2pPr>
            <a:lvl3pPr marL="1371600" marR="0" lvl="2" indent="-406400" algn="l" rtl="0">
              <a:lnSpc>
                <a:spcPct val="115000"/>
              </a:lnSpc>
              <a:spcBef>
                <a:spcPts val="1000"/>
              </a:spcBef>
              <a:spcAft>
                <a:spcPts val="0"/>
              </a:spcAft>
              <a:buClr>
                <a:srgbClr val="000000"/>
              </a:buClr>
              <a:buSzPts val="2800"/>
              <a:buFont typeface="Merriweather Sans"/>
              <a:buChar char="‣"/>
              <a:defRPr sz="2800" b="0" i="0" u="none" strike="noStrike" cap="none">
                <a:solidFill>
                  <a:srgbClr val="000000"/>
                </a:solidFill>
                <a:latin typeface="Arial"/>
                <a:ea typeface="Arial"/>
                <a:cs typeface="Arial"/>
                <a:sym typeface="Arial"/>
              </a:defRPr>
            </a:lvl3pPr>
            <a:lvl4pPr marL="1828800" marR="0" lvl="3" indent="-406400" algn="l" rtl="0">
              <a:lnSpc>
                <a:spcPct val="115000"/>
              </a:lnSpc>
              <a:spcBef>
                <a:spcPts val="1000"/>
              </a:spcBef>
              <a:spcAft>
                <a:spcPts val="0"/>
              </a:spcAft>
              <a:buClr>
                <a:srgbClr val="000000"/>
              </a:buClr>
              <a:buSzPts val="2800"/>
              <a:buFont typeface="Merriweather Sans"/>
              <a:buChar char="●"/>
              <a:defRPr sz="2800" b="0" i="0" u="none" strike="noStrike" cap="none">
                <a:solidFill>
                  <a:srgbClr val="000000"/>
                </a:solidFill>
                <a:latin typeface="Arial"/>
                <a:ea typeface="Arial"/>
                <a:cs typeface="Arial"/>
                <a:sym typeface="Arial"/>
              </a:defRPr>
            </a:lvl4pPr>
            <a:lvl5pPr marL="2286000" marR="0" lvl="4" indent="-228600" algn="l" rtl="0">
              <a:lnSpc>
                <a:spcPct val="115000"/>
              </a:lnSpc>
              <a:spcBef>
                <a:spcPts val="1000"/>
              </a:spcBef>
              <a:spcAft>
                <a:spcPts val="0"/>
              </a:spcAft>
              <a:buClr>
                <a:srgbClr val="000000"/>
              </a:buClr>
              <a:buSzPts val="1400"/>
              <a:buFont typeface="Merriweather Sans"/>
              <a:buNone/>
              <a:defRPr sz="2800" b="0" i="0" u="none" strike="noStrike" cap="none">
                <a:solidFill>
                  <a:srgbClr val="000000"/>
                </a:solidFill>
                <a:latin typeface="Arial"/>
                <a:ea typeface="Arial"/>
                <a:cs typeface="Arial"/>
                <a:sym typeface="Arial"/>
              </a:defRPr>
            </a:lvl5pPr>
            <a:lvl6pPr marL="2743200" marR="0" lvl="5" indent="-317500" algn="l" rtl="0">
              <a:lnSpc>
                <a:spcPct val="100000"/>
              </a:lnSpc>
              <a:spcBef>
                <a:spcPts val="10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17500" algn="l" rtl="0">
              <a:lnSpc>
                <a:spcPct val="100000"/>
              </a:lnSpc>
              <a:spcBef>
                <a:spcPts val="10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7pPr>
            <a:lvl8pPr marL="3657600" marR="0" lvl="7" indent="-317500" algn="l" rtl="0">
              <a:lnSpc>
                <a:spcPct val="100000"/>
              </a:lnSpc>
              <a:spcBef>
                <a:spcPts val="10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8pPr>
            <a:lvl9pPr marL="4114800" marR="0" lvl="8" indent="-317500" algn="l" rtl="0">
              <a:lnSpc>
                <a:spcPct val="100000"/>
              </a:lnSpc>
              <a:spcBef>
                <a:spcPts val="10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139" name="Shape 1139"/>
          <p:cNvSpPr txBox="1">
            <a:spLocks noGrp="1"/>
          </p:cNvSpPr>
          <p:nvPr>
            <p:ph type="sldNum" idx="12"/>
          </p:nvPr>
        </p:nvSpPr>
        <p:spPr>
          <a:xfrm>
            <a:off x="0" y="0"/>
            <a:ext cx="3000000" cy="2999700"/>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transition spd="med">
    <p:fade thruBlk="1"/>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matchingName="Content: Text, 1 Column">
  <p:cSld name="Content: Text, 1 Column">
    <p:spTree>
      <p:nvGrpSpPr>
        <p:cNvPr id="1" name="Shape 1317"/>
        <p:cNvGrpSpPr/>
        <p:nvPr/>
      </p:nvGrpSpPr>
      <p:grpSpPr>
        <a:xfrm>
          <a:off x="0" y="0"/>
          <a:ext cx="0" cy="0"/>
          <a:chOff x="0" y="0"/>
          <a:chExt cx="0" cy="0"/>
        </a:xfrm>
      </p:grpSpPr>
      <p:sp>
        <p:nvSpPr>
          <p:cNvPr id="1318" name="Shape 1318"/>
          <p:cNvSpPr txBox="1">
            <a:spLocks noGrp="1"/>
          </p:cNvSpPr>
          <p:nvPr>
            <p:ph type="title"/>
          </p:nvPr>
        </p:nvSpPr>
        <p:spPr>
          <a:xfrm>
            <a:off x="635000" y="1473200"/>
            <a:ext cx="11734500" cy="711300"/>
          </a:xfrm>
          <a:prstGeom prst="rect">
            <a:avLst/>
          </a:prstGeom>
          <a:noFill/>
          <a:ln>
            <a:noFill/>
          </a:ln>
        </p:spPr>
        <p:txBody>
          <a:bodyPr spcFirstLastPara="1" wrap="square" lIns="91425" tIns="91425" rIns="91425" bIns="91425" anchor="t" anchorCtr="0"/>
          <a:lstStyle>
            <a:lvl1pPr marL="0" marR="0" lvl="0" indent="0" algn="l" rtl="0">
              <a:lnSpc>
                <a:spcPct val="92592"/>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228600" algn="l" rtl="0">
              <a:lnSpc>
                <a:spcPct val="92592"/>
              </a:lnSpc>
              <a:spcBef>
                <a:spcPts val="0"/>
              </a:spcBef>
              <a:spcAft>
                <a:spcPts val="0"/>
              </a:spcAft>
              <a:buSzPts val="1400"/>
              <a:buNone/>
              <a:defRPr sz="1800"/>
            </a:lvl2pPr>
            <a:lvl3pPr marL="0" marR="0" lvl="2" indent="457200" algn="l" rtl="0">
              <a:lnSpc>
                <a:spcPct val="92592"/>
              </a:lnSpc>
              <a:spcBef>
                <a:spcPts val="0"/>
              </a:spcBef>
              <a:spcAft>
                <a:spcPts val="0"/>
              </a:spcAft>
              <a:buSzPts val="1400"/>
              <a:buNone/>
              <a:defRPr sz="1800"/>
            </a:lvl3pPr>
            <a:lvl4pPr marL="0" marR="0" lvl="3" indent="685800" algn="l" rtl="0">
              <a:lnSpc>
                <a:spcPct val="92592"/>
              </a:lnSpc>
              <a:spcBef>
                <a:spcPts val="0"/>
              </a:spcBef>
              <a:spcAft>
                <a:spcPts val="0"/>
              </a:spcAft>
              <a:buSzPts val="1400"/>
              <a:buNone/>
              <a:defRPr sz="1800"/>
            </a:lvl4pPr>
            <a:lvl5pPr marL="0" marR="0" lvl="4" indent="914400" algn="l" rtl="0">
              <a:lnSpc>
                <a:spcPct val="92592"/>
              </a:lnSpc>
              <a:spcBef>
                <a:spcPts val="0"/>
              </a:spcBef>
              <a:spcAft>
                <a:spcPts val="0"/>
              </a:spcAft>
              <a:buSzPts val="1400"/>
              <a:buNone/>
              <a:defRPr sz="1800"/>
            </a:lvl5pPr>
            <a:lvl6pPr marL="0" marR="0" lvl="5" indent="1143000" algn="l" rtl="0">
              <a:lnSpc>
                <a:spcPct val="92592"/>
              </a:lnSpc>
              <a:spcBef>
                <a:spcPts val="0"/>
              </a:spcBef>
              <a:spcAft>
                <a:spcPts val="0"/>
              </a:spcAft>
              <a:buSzPts val="1400"/>
              <a:buNone/>
              <a:defRPr sz="1800"/>
            </a:lvl6pPr>
            <a:lvl7pPr marL="0" marR="0" lvl="6" indent="1371600" algn="l" rtl="0">
              <a:lnSpc>
                <a:spcPct val="92592"/>
              </a:lnSpc>
              <a:spcBef>
                <a:spcPts val="0"/>
              </a:spcBef>
              <a:spcAft>
                <a:spcPts val="0"/>
              </a:spcAft>
              <a:buSzPts val="1400"/>
              <a:buNone/>
              <a:defRPr sz="1800"/>
            </a:lvl7pPr>
            <a:lvl8pPr marL="0" marR="0" lvl="7" indent="1612900" algn="l" rtl="0">
              <a:lnSpc>
                <a:spcPct val="92592"/>
              </a:lnSpc>
              <a:spcBef>
                <a:spcPts val="0"/>
              </a:spcBef>
              <a:spcAft>
                <a:spcPts val="0"/>
              </a:spcAft>
              <a:buSzPts val="1400"/>
              <a:buNone/>
              <a:defRPr sz="1800"/>
            </a:lvl8pPr>
            <a:lvl9pPr marL="0" marR="0" lvl="8" indent="1828800" algn="l" rtl="0">
              <a:lnSpc>
                <a:spcPct val="92592"/>
              </a:lnSpc>
              <a:spcBef>
                <a:spcPts val="0"/>
              </a:spcBef>
              <a:spcAft>
                <a:spcPts val="0"/>
              </a:spcAft>
              <a:buSzPts val="1400"/>
              <a:buNone/>
              <a:defRPr sz="1800"/>
            </a:lvl9pPr>
          </a:lstStyle>
          <a:p>
            <a:endParaRPr/>
          </a:p>
        </p:txBody>
      </p:sp>
      <p:sp>
        <p:nvSpPr>
          <p:cNvPr id="1319" name="Shape 1319"/>
          <p:cNvSpPr txBox="1">
            <a:spLocks noGrp="1"/>
          </p:cNvSpPr>
          <p:nvPr>
            <p:ph type="body" idx="1"/>
          </p:nvPr>
        </p:nvSpPr>
        <p:spPr>
          <a:xfrm>
            <a:off x="632056" y="2413000"/>
            <a:ext cx="11734500" cy="3810000"/>
          </a:xfrm>
          <a:prstGeom prst="rect">
            <a:avLst/>
          </a:prstGeom>
          <a:noFill/>
          <a:ln>
            <a:noFill/>
          </a:ln>
        </p:spPr>
        <p:txBody>
          <a:bodyPr spcFirstLastPara="1" wrap="square" lIns="91425" tIns="91425" rIns="91425" bIns="91425" anchor="t" anchorCtr="0"/>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914400" marR="0" lvl="1"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matchingName="Title" type="tx">
  <p:cSld name="TITLE_AND_BODY">
    <p:bg>
      <p:bgPr>
        <a:solidFill>
          <a:srgbClr val="000000"/>
        </a:solidFill>
        <a:effectLst/>
      </p:bgPr>
    </p:bg>
    <p:spTree>
      <p:nvGrpSpPr>
        <p:cNvPr id="1" name="Shape 1320"/>
        <p:cNvGrpSpPr/>
        <p:nvPr/>
      </p:nvGrpSpPr>
      <p:grpSpPr>
        <a:xfrm>
          <a:off x="0" y="0"/>
          <a:ext cx="0" cy="0"/>
          <a:chOff x="0" y="0"/>
          <a:chExt cx="0" cy="0"/>
        </a:xfrm>
      </p:grpSpPr>
      <p:cxnSp>
        <p:nvCxnSpPr>
          <p:cNvPr id="1321" name="Shape 1321"/>
          <p:cNvCxnSpPr/>
          <p:nvPr/>
        </p:nvCxnSpPr>
        <p:spPr>
          <a:xfrm>
            <a:off x="635000" y="635000"/>
            <a:ext cx="11734500" cy="0"/>
          </a:xfrm>
          <a:prstGeom prst="straightConnector1">
            <a:avLst/>
          </a:prstGeom>
          <a:noFill/>
          <a:ln w="9525" cap="flat" cmpd="sng">
            <a:solidFill>
              <a:srgbClr val="FFFFFF"/>
            </a:solidFill>
            <a:prstDash val="solid"/>
            <a:miter lim="8000"/>
            <a:headEnd type="none" w="sm" len="sm"/>
            <a:tailEnd type="none" w="sm" len="sm"/>
          </a:ln>
        </p:spPr>
      </p:cxnSp>
      <p:cxnSp>
        <p:nvCxnSpPr>
          <p:cNvPr id="1322" name="Shape 1322"/>
          <p:cNvCxnSpPr/>
          <p:nvPr/>
        </p:nvCxnSpPr>
        <p:spPr>
          <a:xfrm>
            <a:off x="635000" y="1219200"/>
            <a:ext cx="11734500" cy="0"/>
          </a:xfrm>
          <a:prstGeom prst="straightConnector1">
            <a:avLst/>
          </a:prstGeom>
          <a:noFill/>
          <a:ln w="9525" cap="flat" cmpd="sng">
            <a:solidFill>
              <a:srgbClr val="FFFFFF"/>
            </a:solidFill>
            <a:prstDash val="solid"/>
            <a:miter lim="8000"/>
            <a:headEnd type="none" w="sm" len="sm"/>
            <a:tailEnd type="none" w="sm" len="sm"/>
          </a:ln>
        </p:spPr>
      </p:cxnSp>
      <p:pic>
        <p:nvPicPr>
          <p:cNvPr id="1323" name="Shape 1323"/>
          <p:cNvPicPr preferRelativeResize="0"/>
          <p:nvPr/>
        </p:nvPicPr>
        <p:blipFill rotWithShape="1">
          <a:blip r:embed="rId2">
            <a:alphaModFix/>
          </a:blip>
          <a:srcRect/>
          <a:stretch/>
        </p:blipFill>
        <p:spPr>
          <a:xfrm>
            <a:off x="634999" y="762000"/>
            <a:ext cx="2831700" cy="305100"/>
          </a:xfrm>
          <a:prstGeom prst="rect">
            <a:avLst/>
          </a:prstGeom>
          <a:noFill/>
          <a:ln>
            <a:noFill/>
          </a:ln>
        </p:spPr>
      </p:pic>
    </p:spTree>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matchingName="Chapter">
  <p:cSld name="Chapter">
    <p:bg>
      <p:bgPr>
        <a:solidFill>
          <a:srgbClr val="1EC9C6"/>
        </a:solidFill>
        <a:effectLst/>
      </p:bgPr>
    </p:bg>
    <p:spTree>
      <p:nvGrpSpPr>
        <p:cNvPr id="1" name="Shape 1324"/>
        <p:cNvGrpSpPr/>
        <p:nvPr/>
      </p:nvGrpSpPr>
      <p:grpSpPr>
        <a:xfrm>
          <a:off x="0" y="0"/>
          <a:ext cx="0" cy="0"/>
          <a:chOff x="0" y="0"/>
          <a:chExt cx="0" cy="0"/>
        </a:xfrm>
      </p:grpSpPr>
      <p:cxnSp>
        <p:nvCxnSpPr>
          <p:cNvPr id="1325" name="Shape 1325"/>
          <p:cNvCxnSpPr/>
          <p:nvPr/>
        </p:nvCxnSpPr>
        <p:spPr>
          <a:xfrm>
            <a:off x="635000" y="635000"/>
            <a:ext cx="11734500" cy="0"/>
          </a:xfrm>
          <a:prstGeom prst="straightConnector1">
            <a:avLst/>
          </a:prstGeom>
          <a:noFill/>
          <a:ln w="9525" cap="flat" cmpd="sng">
            <a:solidFill>
              <a:srgbClr val="FFFFFF"/>
            </a:solidFill>
            <a:prstDash val="solid"/>
            <a:miter lim="8000"/>
            <a:headEnd type="none" w="sm" len="sm"/>
            <a:tailEnd type="none" w="sm" len="sm"/>
          </a:ln>
        </p:spPr>
      </p:cxnSp>
      <p:cxnSp>
        <p:nvCxnSpPr>
          <p:cNvPr id="1326" name="Shape 1326"/>
          <p:cNvCxnSpPr/>
          <p:nvPr/>
        </p:nvCxnSpPr>
        <p:spPr>
          <a:xfrm>
            <a:off x="635000" y="1219200"/>
            <a:ext cx="11734500" cy="0"/>
          </a:xfrm>
          <a:prstGeom prst="straightConnector1">
            <a:avLst/>
          </a:prstGeom>
          <a:noFill/>
          <a:ln w="9525" cap="flat" cmpd="sng">
            <a:solidFill>
              <a:srgbClr val="FFFFFF"/>
            </a:solidFill>
            <a:prstDash val="solid"/>
            <a:miter lim="8000"/>
            <a:headEnd type="none" w="sm" len="sm"/>
            <a:tailEnd type="none" w="sm" len="sm"/>
          </a:ln>
        </p:spPr>
      </p:cxnSp>
    </p:spTree>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matchingName="Divder Rev">
  <p:cSld name="Divder Rev">
    <p:bg>
      <p:bgPr>
        <a:solidFill>
          <a:srgbClr val="000000"/>
        </a:solidFill>
        <a:effectLst/>
      </p:bgPr>
    </p:bg>
    <p:spTree>
      <p:nvGrpSpPr>
        <p:cNvPr id="1" name="Shape 1327"/>
        <p:cNvGrpSpPr/>
        <p:nvPr/>
      </p:nvGrpSpPr>
      <p:grpSpPr>
        <a:xfrm>
          <a:off x="0" y="0"/>
          <a:ext cx="0" cy="0"/>
          <a:chOff x="0" y="0"/>
          <a:chExt cx="0" cy="0"/>
        </a:xfrm>
      </p:grpSpPr>
      <p:cxnSp>
        <p:nvCxnSpPr>
          <p:cNvPr id="1328" name="Shape 1328"/>
          <p:cNvCxnSpPr/>
          <p:nvPr/>
        </p:nvCxnSpPr>
        <p:spPr>
          <a:xfrm>
            <a:off x="635000" y="635000"/>
            <a:ext cx="11734500" cy="0"/>
          </a:xfrm>
          <a:prstGeom prst="straightConnector1">
            <a:avLst/>
          </a:prstGeom>
          <a:noFill/>
          <a:ln w="12700" cap="flat" cmpd="sng">
            <a:solidFill>
              <a:srgbClr val="FFFFFF"/>
            </a:solidFill>
            <a:prstDash val="solid"/>
            <a:miter lim="8000"/>
            <a:headEnd type="none" w="sm" len="sm"/>
            <a:tailEnd type="none" w="sm" len="sm"/>
          </a:ln>
        </p:spPr>
      </p:cxnSp>
      <p:cxnSp>
        <p:nvCxnSpPr>
          <p:cNvPr id="1329" name="Shape 1329"/>
          <p:cNvCxnSpPr/>
          <p:nvPr/>
        </p:nvCxnSpPr>
        <p:spPr>
          <a:xfrm>
            <a:off x="635000" y="1219200"/>
            <a:ext cx="11734500" cy="0"/>
          </a:xfrm>
          <a:prstGeom prst="straightConnector1">
            <a:avLst/>
          </a:prstGeom>
          <a:noFill/>
          <a:ln w="12700" cap="flat" cmpd="sng">
            <a:solidFill>
              <a:srgbClr val="FFFFFF"/>
            </a:solidFill>
            <a:prstDash val="solid"/>
            <a:miter lim="8000"/>
            <a:headEnd type="none" w="sm" len="sm"/>
            <a:tailEnd type="none" w="sm" len="sm"/>
          </a:ln>
        </p:spPr>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121"/>
        <p:cNvGrpSpPr/>
        <p:nvPr/>
      </p:nvGrpSpPr>
      <p:grpSpPr>
        <a:xfrm>
          <a:off x="0" y="0"/>
          <a:ext cx="0" cy="0"/>
          <a:chOff x="0" y="0"/>
          <a:chExt cx="0" cy="0"/>
        </a:xfrm>
      </p:grpSpPr>
    </p:spTree>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matchingName="Content: Full Page Image">
  <p:cSld name="Content: Full Page Image">
    <p:spTree>
      <p:nvGrpSpPr>
        <p:cNvPr id="1" name="Shape 1330"/>
        <p:cNvGrpSpPr/>
        <p:nvPr/>
      </p:nvGrpSpPr>
      <p:grpSpPr>
        <a:xfrm>
          <a:off x="0" y="0"/>
          <a:ext cx="0" cy="0"/>
          <a:chOff x="0" y="0"/>
          <a:chExt cx="0" cy="0"/>
        </a:xfrm>
      </p:grpSpPr>
      <p:sp>
        <p:nvSpPr>
          <p:cNvPr id="1331" name="Shape 1331"/>
          <p:cNvSpPr txBox="1">
            <a:spLocks noGrp="1"/>
          </p:cNvSpPr>
          <p:nvPr>
            <p:ph type="body" idx="1"/>
          </p:nvPr>
        </p:nvSpPr>
        <p:spPr>
          <a:xfrm>
            <a:off x="317500" y="317500"/>
            <a:ext cx="12369900" cy="6667500"/>
          </a:xfrm>
          <a:prstGeom prst="rect">
            <a:avLst/>
          </a:prstGeom>
          <a:noFill/>
          <a:ln>
            <a:noFill/>
          </a:ln>
        </p:spPr>
        <p:txBody>
          <a:bodyPr spcFirstLastPara="1" wrap="square" lIns="91425" tIns="91425" rIns="91425" bIns="91425" anchor="ctr" anchorCtr="0"/>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914400" marR="0" lvl="1"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332" name="Shape 1332"/>
          <p:cNvSpPr txBox="1">
            <a:spLocks noGrp="1"/>
          </p:cNvSpPr>
          <p:nvPr>
            <p:ph type="title"/>
          </p:nvPr>
        </p:nvSpPr>
        <p:spPr>
          <a:xfrm>
            <a:off x="635000" y="1473200"/>
            <a:ext cx="11734500" cy="1498500"/>
          </a:xfrm>
          <a:prstGeom prst="rect">
            <a:avLst/>
          </a:prstGeom>
          <a:noFill/>
          <a:ln>
            <a:noFill/>
          </a:ln>
        </p:spPr>
        <p:txBody>
          <a:bodyPr spcFirstLastPara="1" wrap="square" lIns="91425" tIns="91425" rIns="91425" bIns="91425" anchor="t" anchorCtr="0"/>
          <a:lstStyle>
            <a:lvl1pPr marL="0" marR="0" lvl="0" indent="0" algn="l" rtl="0">
              <a:lnSpc>
                <a:spcPct val="92592"/>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228600" algn="l" rtl="0">
              <a:lnSpc>
                <a:spcPct val="92592"/>
              </a:lnSpc>
              <a:spcBef>
                <a:spcPts val="0"/>
              </a:spcBef>
              <a:spcAft>
                <a:spcPts val="0"/>
              </a:spcAft>
              <a:buSzPts val="1400"/>
              <a:buNone/>
              <a:defRPr sz="1800"/>
            </a:lvl2pPr>
            <a:lvl3pPr marL="0" marR="0" lvl="2" indent="457200" algn="l" rtl="0">
              <a:lnSpc>
                <a:spcPct val="92592"/>
              </a:lnSpc>
              <a:spcBef>
                <a:spcPts val="0"/>
              </a:spcBef>
              <a:spcAft>
                <a:spcPts val="0"/>
              </a:spcAft>
              <a:buSzPts val="1400"/>
              <a:buNone/>
              <a:defRPr sz="1800"/>
            </a:lvl3pPr>
            <a:lvl4pPr marL="0" marR="0" lvl="3" indent="685800" algn="l" rtl="0">
              <a:lnSpc>
                <a:spcPct val="92592"/>
              </a:lnSpc>
              <a:spcBef>
                <a:spcPts val="0"/>
              </a:spcBef>
              <a:spcAft>
                <a:spcPts val="0"/>
              </a:spcAft>
              <a:buSzPts val="1400"/>
              <a:buNone/>
              <a:defRPr sz="1800"/>
            </a:lvl4pPr>
            <a:lvl5pPr marL="0" marR="0" lvl="4" indent="914400" algn="l" rtl="0">
              <a:lnSpc>
                <a:spcPct val="92592"/>
              </a:lnSpc>
              <a:spcBef>
                <a:spcPts val="0"/>
              </a:spcBef>
              <a:spcAft>
                <a:spcPts val="0"/>
              </a:spcAft>
              <a:buSzPts val="1400"/>
              <a:buNone/>
              <a:defRPr sz="1800"/>
            </a:lvl5pPr>
            <a:lvl6pPr marL="0" marR="0" lvl="5" indent="1143000" algn="l" rtl="0">
              <a:lnSpc>
                <a:spcPct val="92592"/>
              </a:lnSpc>
              <a:spcBef>
                <a:spcPts val="0"/>
              </a:spcBef>
              <a:spcAft>
                <a:spcPts val="0"/>
              </a:spcAft>
              <a:buSzPts val="1400"/>
              <a:buNone/>
              <a:defRPr sz="1800"/>
            </a:lvl6pPr>
            <a:lvl7pPr marL="0" marR="0" lvl="6" indent="1371600" algn="l" rtl="0">
              <a:lnSpc>
                <a:spcPct val="92592"/>
              </a:lnSpc>
              <a:spcBef>
                <a:spcPts val="0"/>
              </a:spcBef>
              <a:spcAft>
                <a:spcPts val="0"/>
              </a:spcAft>
              <a:buSzPts val="1400"/>
              <a:buNone/>
              <a:defRPr sz="1800"/>
            </a:lvl7pPr>
            <a:lvl8pPr marL="0" marR="0" lvl="7" indent="1612900" algn="l" rtl="0">
              <a:lnSpc>
                <a:spcPct val="92592"/>
              </a:lnSpc>
              <a:spcBef>
                <a:spcPts val="0"/>
              </a:spcBef>
              <a:spcAft>
                <a:spcPts val="0"/>
              </a:spcAft>
              <a:buSzPts val="1400"/>
              <a:buNone/>
              <a:defRPr sz="1800"/>
            </a:lvl8pPr>
            <a:lvl9pPr marL="0" marR="0" lvl="8" indent="1828800" algn="l" rtl="0">
              <a:lnSpc>
                <a:spcPct val="92592"/>
              </a:lnSpc>
              <a:spcBef>
                <a:spcPts val="0"/>
              </a:spcBef>
              <a:spcAft>
                <a:spcPts val="0"/>
              </a:spcAft>
              <a:buSzPts val="1400"/>
              <a:buNone/>
              <a:defRPr sz="1800"/>
            </a:lvl9pPr>
          </a:lstStyle>
          <a:p>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matchingName="Exercise">
  <p:cSld name="Exercise">
    <p:spTree>
      <p:nvGrpSpPr>
        <p:cNvPr id="1" name="Shape 1333"/>
        <p:cNvGrpSpPr/>
        <p:nvPr/>
      </p:nvGrpSpPr>
      <p:grpSpPr>
        <a:xfrm>
          <a:off x="0" y="0"/>
          <a:ext cx="0" cy="0"/>
          <a:chOff x="0" y="0"/>
          <a:chExt cx="0" cy="0"/>
        </a:xfrm>
      </p:grpSpPr>
      <p:cxnSp>
        <p:nvCxnSpPr>
          <p:cNvPr id="1334" name="Shape 1334"/>
          <p:cNvCxnSpPr/>
          <p:nvPr/>
        </p:nvCxnSpPr>
        <p:spPr>
          <a:xfrm>
            <a:off x="635000" y="635000"/>
            <a:ext cx="11734500" cy="0"/>
          </a:xfrm>
          <a:prstGeom prst="straightConnector1">
            <a:avLst/>
          </a:prstGeom>
          <a:noFill/>
          <a:ln>
            <a:noFill/>
          </a:ln>
        </p:spPr>
      </p:cxnSp>
      <p:cxnSp>
        <p:nvCxnSpPr>
          <p:cNvPr id="1335" name="Shape 1335"/>
          <p:cNvCxnSpPr/>
          <p:nvPr/>
        </p:nvCxnSpPr>
        <p:spPr>
          <a:xfrm>
            <a:off x="635000" y="1219200"/>
            <a:ext cx="11734500" cy="0"/>
          </a:xfrm>
          <a:prstGeom prst="straightConnector1">
            <a:avLst/>
          </a:prstGeom>
          <a:noFill/>
          <a:ln>
            <a:noFill/>
          </a:ln>
        </p:spPr>
      </p:cxnSp>
      <p:cxnSp>
        <p:nvCxnSpPr>
          <p:cNvPr id="1336" name="Shape 1336"/>
          <p:cNvCxnSpPr/>
          <p:nvPr/>
        </p:nvCxnSpPr>
        <p:spPr>
          <a:xfrm rot="10800000" flipH="1">
            <a:off x="635000" y="2780999"/>
            <a:ext cx="3735000" cy="300"/>
          </a:xfrm>
          <a:prstGeom prst="straightConnector1">
            <a:avLst/>
          </a:prstGeom>
          <a:noFill/>
          <a:ln>
            <a:noFill/>
          </a:ln>
        </p:spPr>
      </p:cxnSp>
      <p:cxnSp>
        <p:nvCxnSpPr>
          <p:cNvPr id="1337" name="Shape 1337"/>
          <p:cNvCxnSpPr/>
          <p:nvPr/>
        </p:nvCxnSpPr>
        <p:spPr>
          <a:xfrm rot="10800000" flipH="1">
            <a:off x="4622800" y="2780999"/>
            <a:ext cx="7742700" cy="300"/>
          </a:xfrm>
          <a:prstGeom prst="straightConnector1">
            <a:avLst/>
          </a:prstGeom>
          <a:noFill/>
          <a:ln>
            <a:noFill/>
          </a:ln>
        </p:spPr>
      </p:cxnSp>
      <p:cxnSp>
        <p:nvCxnSpPr>
          <p:cNvPr id="1338" name="Shape 1338"/>
          <p:cNvCxnSpPr/>
          <p:nvPr/>
        </p:nvCxnSpPr>
        <p:spPr>
          <a:xfrm rot="10800000" flipH="1">
            <a:off x="635000" y="5752799"/>
            <a:ext cx="3735000" cy="300"/>
          </a:xfrm>
          <a:prstGeom prst="straightConnector1">
            <a:avLst/>
          </a:prstGeom>
          <a:noFill/>
          <a:ln>
            <a:noFill/>
          </a:ln>
        </p:spPr>
      </p:cxnSp>
      <p:cxnSp>
        <p:nvCxnSpPr>
          <p:cNvPr id="1339" name="Shape 1339"/>
          <p:cNvCxnSpPr/>
          <p:nvPr/>
        </p:nvCxnSpPr>
        <p:spPr>
          <a:xfrm>
            <a:off x="4635500" y="5753100"/>
            <a:ext cx="7732200" cy="0"/>
          </a:xfrm>
          <a:prstGeom prst="straightConnector1">
            <a:avLst/>
          </a:prstGeom>
          <a:noFill/>
          <a:ln>
            <a:noFill/>
          </a:ln>
        </p:spPr>
      </p:cxnSp>
      <p:sp>
        <p:nvSpPr>
          <p:cNvPr id="1340" name="Shape 1340"/>
          <p:cNvSpPr/>
          <p:nvPr/>
        </p:nvSpPr>
        <p:spPr>
          <a:xfrm>
            <a:off x="635000" y="2387600"/>
            <a:ext cx="3733800" cy="254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Arial"/>
              <a:buNone/>
            </a:pPr>
            <a:r>
              <a:rPr lang="en-US" sz="2000" b="1" i="0" u="none" strike="noStrike" cap="none">
                <a:solidFill>
                  <a:srgbClr val="000000"/>
                </a:solidFill>
                <a:latin typeface="Arial"/>
                <a:ea typeface="Arial"/>
                <a:cs typeface="Arial"/>
                <a:sym typeface="Arial"/>
              </a:rPr>
              <a:t>KEY OBJECTIVE(S)</a:t>
            </a:r>
            <a:endParaRPr sz="1400"/>
          </a:p>
        </p:txBody>
      </p:sp>
      <p:sp>
        <p:nvSpPr>
          <p:cNvPr id="1341" name="Shape 1341"/>
          <p:cNvSpPr/>
          <p:nvPr/>
        </p:nvSpPr>
        <p:spPr>
          <a:xfrm>
            <a:off x="4635500" y="2387600"/>
            <a:ext cx="3733800" cy="254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Arial"/>
              <a:buNone/>
            </a:pPr>
            <a:r>
              <a:rPr lang="en-US" sz="2000" b="1" i="0" u="none" strike="noStrike" cap="none">
                <a:solidFill>
                  <a:srgbClr val="000000"/>
                </a:solidFill>
                <a:latin typeface="Arial"/>
                <a:ea typeface="Arial"/>
                <a:cs typeface="Arial"/>
                <a:sym typeface="Arial"/>
              </a:rPr>
              <a:t>AGENDA</a:t>
            </a:r>
            <a:endParaRPr sz="1400"/>
          </a:p>
        </p:txBody>
      </p:sp>
      <p:sp>
        <p:nvSpPr>
          <p:cNvPr id="1342" name="Shape 1342"/>
          <p:cNvSpPr/>
          <p:nvPr/>
        </p:nvSpPr>
        <p:spPr>
          <a:xfrm>
            <a:off x="4635500" y="5359400"/>
            <a:ext cx="7746900" cy="254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Arial"/>
              <a:buNone/>
            </a:pPr>
            <a:r>
              <a:rPr lang="en-US" sz="2000" b="1" i="0" u="none" strike="noStrike" cap="none">
                <a:solidFill>
                  <a:srgbClr val="000000"/>
                </a:solidFill>
                <a:latin typeface="Arial"/>
                <a:ea typeface="Arial"/>
                <a:cs typeface="Arial"/>
                <a:sym typeface="Arial"/>
              </a:rPr>
              <a:t>RESOURCES</a:t>
            </a:r>
            <a:endParaRPr sz="1400"/>
          </a:p>
        </p:txBody>
      </p:sp>
      <p:sp>
        <p:nvSpPr>
          <p:cNvPr id="1343" name="Shape 1343"/>
          <p:cNvSpPr/>
          <p:nvPr/>
        </p:nvSpPr>
        <p:spPr>
          <a:xfrm>
            <a:off x="635000" y="5359400"/>
            <a:ext cx="3733800" cy="254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Arial"/>
              <a:buNone/>
            </a:pPr>
            <a:r>
              <a:rPr lang="en-US" sz="2000" b="1" i="0" u="none" strike="noStrike" cap="none">
                <a:solidFill>
                  <a:srgbClr val="000000"/>
                </a:solidFill>
                <a:latin typeface="Arial"/>
                <a:ea typeface="Arial"/>
                <a:cs typeface="Arial"/>
                <a:sym typeface="Arial"/>
              </a:rPr>
              <a:t>DELIVERABLE</a:t>
            </a:r>
            <a:endParaRPr sz="1400"/>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matchingName="Case Study">
  <p:cSld name="Case Study">
    <p:spTree>
      <p:nvGrpSpPr>
        <p:cNvPr id="1" name="Shape 1344"/>
        <p:cNvGrpSpPr/>
        <p:nvPr/>
      </p:nvGrpSpPr>
      <p:grpSpPr>
        <a:xfrm>
          <a:off x="0" y="0"/>
          <a:ext cx="0" cy="0"/>
          <a:chOff x="0" y="0"/>
          <a:chExt cx="0" cy="0"/>
        </a:xfrm>
      </p:grpSpPr>
      <p:cxnSp>
        <p:nvCxnSpPr>
          <p:cNvPr id="1345" name="Shape 1345"/>
          <p:cNvCxnSpPr/>
          <p:nvPr/>
        </p:nvCxnSpPr>
        <p:spPr>
          <a:xfrm>
            <a:off x="635000" y="635000"/>
            <a:ext cx="11734500" cy="0"/>
          </a:xfrm>
          <a:prstGeom prst="straightConnector1">
            <a:avLst/>
          </a:prstGeom>
          <a:noFill/>
          <a:ln>
            <a:noFill/>
          </a:ln>
        </p:spPr>
      </p:cxnSp>
      <p:cxnSp>
        <p:nvCxnSpPr>
          <p:cNvPr id="1346" name="Shape 1346"/>
          <p:cNvCxnSpPr/>
          <p:nvPr/>
        </p:nvCxnSpPr>
        <p:spPr>
          <a:xfrm>
            <a:off x="635000" y="1219200"/>
            <a:ext cx="11734500" cy="0"/>
          </a:xfrm>
          <a:prstGeom prst="straightConnector1">
            <a:avLst/>
          </a:prstGeom>
          <a:noFill/>
          <a:ln>
            <a:noFill/>
          </a:ln>
        </p:spPr>
      </p:cxnSp>
      <p:cxnSp>
        <p:nvCxnSpPr>
          <p:cNvPr id="1347" name="Shape 1347"/>
          <p:cNvCxnSpPr/>
          <p:nvPr/>
        </p:nvCxnSpPr>
        <p:spPr>
          <a:xfrm rot="10800000" flipH="1">
            <a:off x="8623300" y="2780999"/>
            <a:ext cx="3735000" cy="300"/>
          </a:xfrm>
          <a:prstGeom prst="straightConnector1">
            <a:avLst/>
          </a:prstGeom>
          <a:noFill/>
          <a:ln>
            <a:noFill/>
          </a:ln>
        </p:spPr>
      </p:cxnSp>
      <p:cxnSp>
        <p:nvCxnSpPr>
          <p:cNvPr id="1348" name="Shape 1348"/>
          <p:cNvCxnSpPr/>
          <p:nvPr/>
        </p:nvCxnSpPr>
        <p:spPr>
          <a:xfrm rot="10800000" flipH="1">
            <a:off x="635000" y="2780999"/>
            <a:ext cx="7742700" cy="300"/>
          </a:xfrm>
          <a:prstGeom prst="straightConnector1">
            <a:avLst/>
          </a:prstGeom>
          <a:noFill/>
          <a:ln>
            <a:noFill/>
          </a:ln>
        </p:spPr>
      </p:cxnSp>
      <p:sp>
        <p:nvSpPr>
          <p:cNvPr id="1349" name="Shape 1349"/>
          <p:cNvSpPr/>
          <p:nvPr/>
        </p:nvSpPr>
        <p:spPr>
          <a:xfrm>
            <a:off x="635000" y="2387600"/>
            <a:ext cx="3733800" cy="254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Arial"/>
              <a:buNone/>
            </a:pPr>
            <a:r>
              <a:rPr lang="en-US" sz="2000" b="1" i="0" u="none" strike="noStrike" cap="none">
                <a:solidFill>
                  <a:srgbClr val="000000"/>
                </a:solidFill>
                <a:latin typeface="Arial"/>
                <a:ea typeface="Arial"/>
                <a:cs typeface="Arial"/>
                <a:sym typeface="Arial"/>
              </a:rPr>
              <a:t>SUMMARY</a:t>
            </a:r>
            <a:endParaRPr sz="1400"/>
          </a:p>
        </p:txBody>
      </p:sp>
      <p:sp>
        <p:nvSpPr>
          <p:cNvPr id="1350" name="Shape 1350"/>
          <p:cNvSpPr/>
          <p:nvPr/>
        </p:nvSpPr>
        <p:spPr>
          <a:xfrm>
            <a:off x="8636000" y="2387600"/>
            <a:ext cx="3733800" cy="254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Arial"/>
              <a:buNone/>
            </a:pPr>
            <a:r>
              <a:rPr lang="en-US" sz="2000" b="1" i="0" u="none" strike="noStrike" cap="none">
                <a:solidFill>
                  <a:srgbClr val="000000"/>
                </a:solidFill>
                <a:latin typeface="Arial"/>
                <a:ea typeface="Arial"/>
                <a:cs typeface="Arial"/>
                <a:sym typeface="Arial"/>
              </a:rPr>
              <a:t>KEY CHALLENGE / QUESTION</a:t>
            </a:r>
            <a:endParaRPr sz="1400"/>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matchingName="Content: IMAC">
  <p:cSld name="Content: IMAC">
    <p:spTree>
      <p:nvGrpSpPr>
        <p:cNvPr id="1" name="Shape 1351"/>
        <p:cNvGrpSpPr/>
        <p:nvPr/>
      </p:nvGrpSpPr>
      <p:grpSpPr>
        <a:xfrm>
          <a:off x="0" y="0"/>
          <a:ext cx="0" cy="0"/>
          <a:chOff x="0" y="0"/>
          <a:chExt cx="0" cy="0"/>
        </a:xfrm>
      </p:grpSpPr>
      <p:pic>
        <p:nvPicPr>
          <p:cNvPr id="1352" name="Shape 1352"/>
          <p:cNvPicPr preferRelativeResize="0"/>
          <p:nvPr/>
        </p:nvPicPr>
        <p:blipFill rotWithShape="1">
          <a:blip r:embed="rId2">
            <a:alphaModFix/>
          </a:blip>
          <a:srcRect/>
          <a:stretch/>
        </p:blipFill>
        <p:spPr>
          <a:xfrm>
            <a:off x="3314700" y="1555328"/>
            <a:ext cx="6361500" cy="5156400"/>
          </a:xfrm>
          <a:prstGeom prst="rect">
            <a:avLst/>
          </a:prstGeom>
          <a:noFill/>
          <a:ln>
            <a:noFill/>
          </a:ln>
        </p:spPr>
      </p:pic>
      <p:cxnSp>
        <p:nvCxnSpPr>
          <p:cNvPr id="1353" name="Shape 1353"/>
          <p:cNvCxnSpPr/>
          <p:nvPr/>
        </p:nvCxnSpPr>
        <p:spPr>
          <a:xfrm>
            <a:off x="635000" y="635000"/>
            <a:ext cx="11734500" cy="0"/>
          </a:xfrm>
          <a:prstGeom prst="straightConnector1">
            <a:avLst/>
          </a:prstGeom>
          <a:noFill/>
          <a:ln>
            <a:noFill/>
          </a:ln>
        </p:spPr>
      </p:cxnSp>
      <p:cxnSp>
        <p:nvCxnSpPr>
          <p:cNvPr id="1354" name="Shape 1354"/>
          <p:cNvCxnSpPr/>
          <p:nvPr/>
        </p:nvCxnSpPr>
        <p:spPr>
          <a:xfrm>
            <a:off x="635000" y="1219200"/>
            <a:ext cx="11734500" cy="0"/>
          </a:xfrm>
          <a:prstGeom prst="straightConnector1">
            <a:avLst/>
          </a:prstGeom>
          <a:noFill/>
          <a:ln>
            <a:noFill/>
          </a:ln>
        </p:spPr>
      </p:cxnSp>
      <p:sp>
        <p:nvSpPr>
          <p:cNvPr id="1355" name="Shape 1355"/>
          <p:cNvSpPr txBox="1">
            <a:spLocks noGrp="1"/>
          </p:cNvSpPr>
          <p:nvPr>
            <p:ph type="body" idx="1"/>
          </p:nvPr>
        </p:nvSpPr>
        <p:spPr>
          <a:xfrm>
            <a:off x="3606800" y="1803400"/>
            <a:ext cx="5829000" cy="3288900"/>
          </a:xfrm>
          <a:prstGeom prst="rect">
            <a:avLst/>
          </a:prstGeom>
          <a:noFill/>
          <a:ln>
            <a:noFill/>
          </a:ln>
        </p:spPr>
        <p:txBody>
          <a:bodyPr spcFirstLastPara="1" wrap="square" lIns="91425" tIns="91425" rIns="91425" bIns="91425" anchor="ctr" anchorCtr="0"/>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914400" marR="0" lvl="1"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matchingName="Content: MAC Book Pro">
  <p:cSld name="Content: MAC Book Pro">
    <p:spTree>
      <p:nvGrpSpPr>
        <p:cNvPr id="1" name="Shape 1356"/>
        <p:cNvGrpSpPr/>
        <p:nvPr/>
      </p:nvGrpSpPr>
      <p:grpSpPr>
        <a:xfrm>
          <a:off x="0" y="0"/>
          <a:ext cx="0" cy="0"/>
          <a:chOff x="0" y="0"/>
          <a:chExt cx="0" cy="0"/>
        </a:xfrm>
      </p:grpSpPr>
      <p:pic>
        <p:nvPicPr>
          <p:cNvPr id="1357" name="Shape 1357"/>
          <p:cNvPicPr preferRelativeResize="0"/>
          <p:nvPr/>
        </p:nvPicPr>
        <p:blipFill rotWithShape="1">
          <a:blip r:embed="rId2">
            <a:alphaModFix/>
          </a:blip>
          <a:srcRect/>
          <a:stretch/>
        </p:blipFill>
        <p:spPr>
          <a:xfrm>
            <a:off x="2794792" y="1556145"/>
            <a:ext cx="7329000" cy="5128500"/>
          </a:xfrm>
          <a:prstGeom prst="rect">
            <a:avLst/>
          </a:prstGeom>
          <a:noFill/>
          <a:ln>
            <a:noFill/>
          </a:ln>
        </p:spPr>
      </p:pic>
      <p:cxnSp>
        <p:nvCxnSpPr>
          <p:cNvPr id="1358" name="Shape 1358"/>
          <p:cNvCxnSpPr/>
          <p:nvPr/>
        </p:nvCxnSpPr>
        <p:spPr>
          <a:xfrm>
            <a:off x="635000" y="635000"/>
            <a:ext cx="11734500" cy="0"/>
          </a:xfrm>
          <a:prstGeom prst="straightConnector1">
            <a:avLst/>
          </a:prstGeom>
          <a:noFill/>
          <a:ln>
            <a:noFill/>
          </a:ln>
        </p:spPr>
      </p:cxnSp>
      <p:cxnSp>
        <p:nvCxnSpPr>
          <p:cNvPr id="1359" name="Shape 1359"/>
          <p:cNvCxnSpPr/>
          <p:nvPr/>
        </p:nvCxnSpPr>
        <p:spPr>
          <a:xfrm>
            <a:off x="635000" y="1219200"/>
            <a:ext cx="11734500" cy="0"/>
          </a:xfrm>
          <a:prstGeom prst="straightConnector1">
            <a:avLst/>
          </a:prstGeom>
          <a:noFill/>
          <a:ln>
            <a:noFill/>
          </a:ln>
        </p:spPr>
      </p:cxnSp>
      <p:sp>
        <p:nvSpPr>
          <p:cNvPr id="1360" name="Shape 1360"/>
          <p:cNvSpPr txBox="1">
            <a:spLocks noGrp="1"/>
          </p:cNvSpPr>
          <p:nvPr>
            <p:ph type="body" idx="1"/>
          </p:nvPr>
        </p:nvSpPr>
        <p:spPr>
          <a:xfrm>
            <a:off x="3759200" y="1841500"/>
            <a:ext cx="5448000" cy="3390900"/>
          </a:xfrm>
          <a:prstGeom prst="rect">
            <a:avLst/>
          </a:prstGeom>
          <a:noFill/>
          <a:ln>
            <a:noFill/>
          </a:ln>
        </p:spPr>
        <p:txBody>
          <a:bodyPr spcFirstLastPara="1" wrap="square" lIns="91425" tIns="91425" rIns="91425" bIns="91425" anchor="ctr" anchorCtr="0"/>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914400" marR="0" lvl="1"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matchingName="Content: IPad">
  <p:cSld name="Content: IPad">
    <p:spTree>
      <p:nvGrpSpPr>
        <p:cNvPr id="1" name="Shape 1361"/>
        <p:cNvGrpSpPr/>
        <p:nvPr/>
      </p:nvGrpSpPr>
      <p:grpSpPr>
        <a:xfrm>
          <a:off x="0" y="0"/>
          <a:ext cx="0" cy="0"/>
          <a:chOff x="0" y="0"/>
          <a:chExt cx="0" cy="0"/>
        </a:xfrm>
      </p:grpSpPr>
      <p:pic>
        <p:nvPicPr>
          <p:cNvPr id="1362" name="Shape 1362"/>
          <p:cNvPicPr preferRelativeResize="0"/>
          <p:nvPr/>
        </p:nvPicPr>
        <p:blipFill rotWithShape="1">
          <a:blip r:embed="rId2">
            <a:alphaModFix/>
          </a:blip>
          <a:srcRect/>
          <a:stretch/>
        </p:blipFill>
        <p:spPr>
          <a:xfrm>
            <a:off x="3136900" y="1511300"/>
            <a:ext cx="6845400" cy="5354700"/>
          </a:xfrm>
          <a:prstGeom prst="rect">
            <a:avLst/>
          </a:prstGeom>
          <a:noFill/>
          <a:ln>
            <a:noFill/>
          </a:ln>
        </p:spPr>
      </p:pic>
      <p:cxnSp>
        <p:nvCxnSpPr>
          <p:cNvPr id="1363" name="Shape 1363"/>
          <p:cNvCxnSpPr/>
          <p:nvPr/>
        </p:nvCxnSpPr>
        <p:spPr>
          <a:xfrm>
            <a:off x="635000" y="635000"/>
            <a:ext cx="11734500" cy="0"/>
          </a:xfrm>
          <a:prstGeom prst="straightConnector1">
            <a:avLst/>
          </a:prstGeom>
          <a:noFill/>
          <a:ln>
            <a:noFill/>
          </a:ln>
        </p:spPr>
      </p:cxnSp>
      <p:cxnSp>
        <p:nvCxnSpPr>
          <p:cNvPr id="1364" name="Shape 1364"/>
          <p:cNvCxnSpPr/>
          <p:nvPr/>
        </p:nvCxnSpPr>
        <p:spPr>
          <a:xfrm>
            <a:off x="635000" y="1219200"/>
            <a:ext cx="11734500" cy="0"/>
          </a:xfrm>
          <a:prstGeom prst="straightConnector1">
            <a:avLst/>
          </a:prstGeom>
          <a:noFill/>
          <a:ln>
            <a:noFill/>
          </a:ln>
        </p:spPr>
      </p:cxnSp>
      <p:sp>
        <p:nvSpPr>
          <p:cNvPr id="1365" name="Shape 1365"/>
          <p:cNvSpPr txBox="1">
            <a:spLocks noGrp="1"/>
          </p:cNvSpPr>
          <p:nvPr>
            <p:ph type="body" idx="1"/>
          </p:nvPr>
        </p:nvSpPr>
        <p:spPr>
          <a:xfrm>
            <a:off x="3822700" y="2095500"/>
            <a:ext cx="5435700" cy="4089300"/>
          </a:xfrm>
          <a:prstGeom prst="rect">
            <a:avLst/>
          </a:prstGeom>
          <a:noFill/>
          <a:ln>
            <a:noFill/>
          </a:ln>
        </p:spPr>
        <p:txBody>
          <a:bodyPr spcFirstLastPara="1" wrap="square" lIns="91425" tIns="91425" rIns="91425" bIns="91425" anchor="ctr" anchorCtr="0"/>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914400" marR="0" lvl="1"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matchingName="Content: Smart Phones">
  <p:cSld name="Content: Smart Phones">
    <p:spTree>
      <p:nvGrpSpPr>
        <p:cNvPr id="1" name="Shape 1366"/>
        <p:cNvGrpSpPr/>
        <p:nvPr/>
      </p:nvGrpSpPr>
      <p:grpSpPr>
        <a:xfrm>
          <a:off x="0" y="0"/>
          <a:ext cx="0" cy="0"/>
          <a:chOff x="0" y="0"/>
          <a:chExt cx="0" cy="0"/>
        </a:xfrm>
      </p:grpSpPr>
      <p:pic>
        <p:nvPicPr>
          <p:cNvPr id="1367" name="Shape 1367"/>
          <p:cNvPicPr preferRelativeResize="0"/>
          <p:nvPr/>
        </p:nvPicPr>
        <p:blipFill rotWithShape="1">
          <a:blip r:embed="rId2">
            <a:alphaModFix/>
          </a:blip>
          <a:srcRect/>
          <a:stretch/>
        </p:blipFill>
        <p:spPr>
          <a:xfrm>
            <a:off x="1016000" y="1313655"/>
            <a:ext cx="4044000" cy="6057900"/>
          </a:xfrm>
          <a:prstGeom prst="rect">
            <a:avLst/>
          </a:prstGeom>
          <a:noFill/>
          <a:ln>
            <a:noFill/>
          </a:ln>
        </p:spPr>
      </p:pic>
      <p:pic>
        <p:nvPicPr>
          <p:cNvPr id="1368" name="Shape 1368"/>
          <p:cNvPicPr preferRelativeResize="0"/>
          <p:nvPr/>
        </p:nvPicPr>
        <p:blipFill rotWithShape="1">
          <a:blip r:embed="rId3">
            <a:alphaModFix/>
          </a:blip>
          <a:srcRect/>
          <a:stretch/>
        </p:blipFill>
        <p:spPr>
          <a:xfrm>
            <a:off x="4673600" y="1371600"/>
            <a:ext cx="3695700" cy="5514600"/>
          </a:xfrm>
          <a:prstGeom prst="rect">
            <a:avLst/>
          </a:prstGeom>
          <a:noFill/>
          <a:ln>
            <a:noFill/>
          </a:ln>
        </p:spPr>
      </p:pic>
      <p:pic>
        <p:nvPicPr>
          <p:cNvPr id="1369" name="Shape 1369"/>
          <p:cNvPicPr preferRelativeResize="0"/>
          <p:nvPr/>
        </p:nvPicPr>
        <p:blipFill rotWithShape="1">
          <a:blip r:embed="rId4">
            <a:alphaModFix/>
          </a:blip>
          <a:srcRect/>
          <a:stretch/>
        </p:blipFill>
        <p:spPr>
          <a:xfrm>
            <a:off x="8509000" y="1358900"/>
            <a:ext cx="2984400" cy="5459400"/>
          </a:xfrm>
          <a:prstGeom prst="rect">
            <a:avLst/>
          </a:prstGeom>
          <a:noFill/>
          <a:ln>
            <a:noFill/>
          </a:ln>
        </p:spPr>
      </p:pic>
      <p:cxnSp>
        <p:nvCxnSpPr>
          <p:cNvPr id="1370" name="Shape 1370"/>
          <p:cNvCxnSpPr/>
          <p:nvPr/>
        </p:nvCxnSpPr>
        <p:spPr>
          <a:xfrm>
            <a:off x="635000" y="635000"/>
            <a:ext cx="11734500" cy="0"/>
          </a:xfrm>
          <a:prstGeom prst="straightConnector1">
            <a:avLst/>
          </a:prstGeom>
          <a:noFill/>
          <a:ln>
            <a:noFill/>
          </a:ln>
        </p:spPr>
      </p:cxnSp>
      <p:cxnSp>
        <p:nvCxnSpPr>
          <p:cNvPr id="1371" name="Shape 1371"/>
          <p:cNvCxnSpPr/>
          <p:nvPr/>
        </p:nvCxnSpPr>
        <p:spPr>
          <a:xfrm>
            <a:off x="635000" y="1219200"/>
            <a:ext cx="11734500" cy="0"/>
          </a:xfrm>
          <a:prstGeom prst="straightConnector1">
            <a:avLst/>
          </a:prstGeom>
          <a:noFill/>
          <a:ln>
            <a:noFill/>
          </a:ln>
        </p:spPr>
      </p:cxnSp>
      <p:sp>
        <p:nvSpPr>
          <p:cNvPr id="1372" name="Shape 1372"/>
          <p:cNvSpPr/>
          <p:nvPr/>
        </p:nvSpPr>
        <p:spPr>
          <a:xfrm>
            <a:off x="5651500" y="3835400"/>
            <a:ext cx="1707900" cy="254400"/>
          </a:xfrm>
          <a:prstGeom prst="rect">
            <a:avLst/>
          </a:prstGeom>
          <a:noFill/>
          <a:ln>
            <a:noFill/>
          </a:ln>
        </p:spPr>
        <p:txBody>
          <a:bodyPr spcFirstLastPara="1" wrap="square" lIns="38100" tIns="38100" rIns="38100" bIns="38100" anchor="t" anchorCtr="0">
            <a:noAutofit/>
          </a:bodyPr>
          <a:lstStyle/>
          <a:p>
            <a:pPr marL="0" marR="0" lvl="0" indent="0" algn="l" rtl="0">
              <a:lnSpc>
                <a:spcPct val="100000"/>
              </a:lnSpc>
              <a:spcBef>
                <a:spcPts val="0"/>
              </a:spcBef>
              <a:spcAft>
                <a:spcPts val="0"/>
              </a:spcAft>
              <a:buClr>
                <a:srgbClr val="000000"/>
              </a:buClr>
              <a:buFont typeface="Arial"/>
              <a:buNone/>
            </a:pPr>
            <a:r>
              <a:rPr lang="en-US" sz="1400" b="0" i="0" u="none" strike="noStrike" cap="none">
                <a:solidFill>
                  <a:srgbClr val="000000"/>
                </a:solidFill>
                <a:latin typeface="Arial"/>
                <a:ea typeface="Arial"/>
                <a:cs typeface="Arial"/>
                <a:sym typeface="Arial"/>
              </a:rPr>
              <a:t>Drag an object here</a:t>
            </a:r>
            <a:endParaRPr sz="1400"/>
          </a:p>
        </p:txBody>
      </p:sp>
      <p:sp>
        <p:nvSpPr>
          <p:cNvPr id="1373" name="Shape 1373"/>
          <p:cNvSpPr/>
          <p:nvPr/>
        </p:nvSpPr>
        <p:spPr>
          <a:xfrm>
            <a:off x="9182100" y="3835400"/>
            <a:ext cx="1707900" cy="254400"/>
          </a:xfrm>
          <a:prstGeom prst="rect">
            <a:avLst/>
          </a:prstGeom>
          <a:noFill/>
          <a:ln>
            <a:noFill/>
          </a:ln>
        </p:spPr>
        <p:txBody>
          <a:bodyPr spcFirstLastPara="1" wrap="square" lIns="38100" tIns="38100" rIns="38100" bIns="38100" anchor="t" anchorCtr="0">
            <a:noAutofit/>
          </a:bodyPr>
          <a:lstStyle/>
          <a:p>
            <a:pPr marL="0" marR="0" lvl="0" indent="0" algn="l" rtl="0">
              <a:lnSpc>
                <a:spcPct val="100000"/>
              </a:lnSpc>
              <a:spcBef>
                <a:spcPts val="0"/>
              </a:spcBef>
              <a:spcAft>
                <a:spcPts val="0"/>
              </a:spcAft>
              <a:buClr>
                <a:srgbClr val="000000"/>
              </a:buClr>
              <a:buFont typeface="Arial"/>
              <a:buNone/>
            </a:pPr>
            <a:r>
              <a:rPr lang="en-US" sz="1400" b="0" i="0" u="none" strike="noStrike" cap="none">
                <a:solidFill>
                  <a:srgbClr val="000000"/>
                </a:solidFill>
                <a:latin typeface="Arial"/>
                <a:ea typeface="Arial"/>
                <a:cs typeface="Arial"/>
                <a:sym typeface="Arial"/>
              </a:rPr>
              <a:t>Drag an object here</a:t>
            </a:r>
            <a:endParaRPr sz="1400"/>
          </a:p>
        </p:txBody>
      </p:sp>
      <p:sp>
        <p:nvSpPr>
          <p:cNvPr id="1374" name="Shape 1374"/>
          <p:cNvSpPr txBox="1">
            <a:spLocks noGrp="1"/>
          </p:cNvSpPr>
          <p:nvPr>
            <p:ph type="body" idx="1"/>
          </p:nvPr>
        </p:nvSpPr>
        <p:spPr>
          <a:xfrm>
            <a:off x="1841500" y="1981200"/>
            <a:ext cx="2311800" cy="3962400"/>
          </a:xfrm>
          <a:prstGeom prst="rect">
            <a:avLst/>
          </a:prstGeom>
          <a:noFill/>
          <a:ln>
            <a:noFill/>
          </a:ln>
        </p:spPr>
        <p:txBody>
          <a:bodyPr spcFirstLastPara="1" wrap="square" lIns="91425" tIns="91425" rIns="91425" bIns="91425" anchor="ctr" anchorCtr="0"/>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914400" marR="0" lvl="1"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matchingName="Charts">
  <p:cSld name="Charts">
    <p:spTree>
      <p:nvGrpSpPr>
        <p:cNvPr id="1" name="Shape 1375"/>
        <p:cNvGrpSpPr/>
        <p:nvPr/>
      </p:nvGrpSpPr>
      <p:grpSpPr>
        <a:xfrm>
          <a:off x="0" y="0"/>
          <a:ext cx="0" cy="0"/>
          <a:chOff x="0" y="0"/>
          <a:chExt cx="0" cy="0"/>
        </a:xfrm>
      </p:grpSpPr>
      <p:cxnSp>
        <p:nvCxnSpPr>
          <p:cNvPr id="1376" name="Shape 1376"/>
          <p:cNvCxnSpPr/>
          <p:nvPr/>
        </p:nvCxnSpPr>
        <p:spPr>
          <a:xfrm>
            <a:off x="635000" y="635000"/>
            <a:ext cx="11734500" cy="0"/>
          </a:xfrm>
          <a:prstGeom prst="straightConnector1">
            <a:avLst/>
          </a:prstGeom>
          <a:noFill/>
          <a:ln>
            <a:noFill/>
          </a:ln>
        </p:spPr>
      </p:cxnSp>
      <p:cxnSp>
        <p:nvCxnSpPr>
          <p:cNvPr id="1377" name="Shape 1377"/>
          <p:cNvCxnSpPr/>
          <p:nvPr/>
        </p:nvCxnSpPr>
        <p:spPr>
          <a:xfrm>
            <a:off x="635000" y="1219200"/>
            <a:ext cx="11734500" cy="0"/>
          </a:xfrm>
          <a:prstGeom prst="straightConnector1">
            <a:avLst/>
          </a:prstGeom>
          <a:noFill/>
          <a:ln>
            <a:noFill/>
          </a:ln>
        </p:spPr>
      </p:cxnSp>
      <p:sp>
        <p:nvSpPr>
          <p:cNvPr id="1378" name="Shape 1378"/>
          <p:cNvSpPr/>
          <p:nvPr/>
        </p:nvSpPr>
        <p:spPr>
          <a:xfrm>
            <a:off x="655827" y="2307725"/>
            <a:ext cx="3000000" cy="29997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379" name="Shape 1379"/>
          <p:cNvSpPr/>
          <p:nvPr/>
        </p:nvSpPr>
        <p:spPr>
          <a:xfrm>
            <a:off x="4386428" y="2303347"/>
            <a:ext cx="3000000" cy="29997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380" name="Shape 1380"/>
          <p:cNvSpPr/>
          <p:nvPr/>
        </p:nvSpPr>
        <p:spPr>
          <a:xfrm>
            <a:off x="7409003" y="2423731"/>
            <a:ext cx="3000000" cy="29997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matchingName="Callouts">
  <p:cSld name="Callouts">
    <p:spTree>
      <p:nvGrpSpPr>
        <p:cNvPr id="1" name="Shape 1381"/>
        <p:cNvGrpSpPr/>
        <p:nvPr/>
      </p:nvGrpSpPr>
      <p:grpSpPr>
        <a:xfrm>
          <a:off x="0" y="0"/>
          <a:ext cx="0" cy="0"/>
          <a:chOff x="0" y="0"/>
          <a:chExt cx="0" cy="0"/>
        </a:xfrm>
      </p:grpSpPr>
      <p:cxnSp>
        <p:nvCxnSpPr>
          <p:cNvPr id="1382" name="Shape 1382"/>
          <p:cNvCxnSpPr/>
          <p:nvPr/>
        </p:nvCxnSpPr>
        <p:spPr>
          <a:xfrm>
            <a:off x="635000" y="635000"/>
            <a:ext cx="11734500" cy="0"/>
          </a:xfrm>
          <a:prstGeom prst="straightConnector1">
            <a:avLst/>
          </a:prstGeom>
          <a:noFill/>
          <a:ln>
            <a:noFill/>
          </a:ln>
        </p:spPr>
      </p:cxnSp>
      <p:cxnSp>
        <p:nvCxnSpPr>
          <p:cNvPr id="1383" name="Shape 1383"/>
          <p:cNvCxnSpPr/>
          <p:nvPr/>
        </p:nvCxnSpPr>
        <p:spPr>
          <a:xfrm>
            <a:off x="635000" y="1219200"/>
            <a:ext cx="11734500" cy="0"/>
          </a:xfrm>
          <a:prstGeom prst="straightConnector1">
            <a:avLst/>
          </a:prstGeom>
          <a:noFill/>
          <a:ln>
            <a:noFill/>
          </a:ln>
        </p:spPr>
      </p:cxnSp>
      <p:grpSp>
        <p:nvGrpSpPr>
          <p:cNvPr id="1384" name="Shape 1384"/>
          <p:cNvGrpSpPr/>
          <p:nvPr/>
        </p:nvGrpSpPr>
        <p:grpSpPr>
          <a:xfrm>
            <a:off x="635000" y="1828800"/>
            <a:ext cx="1269900" cy="1269773"/>
            <a:chOff x="0" y="0"/>
            <a:chExt cx="1269900" cy="1269900"/>
          </a:xfrm>
        </p:grpSpPr>
        <p:pic>
          <p:nvPicPr>
            <p:cNvPr id="1385" name="Shape 1385"/>
            <p:cNvPicPr preferRelativeResize="0"/>
            <p:nvPr/>
          </p:nvPicPr>
          <p:blipFill rotWithShape="1">
            <a:blip r:embed="rId2">
              <a:alphaModFix/>
            </a:blip>
            <a:srcRect/>
            <a:stretch/>
          </p:blipFill>
          <p:spPr>
            <a:xfrm>
              <a:off x="0" y="0"/>
              <a:ext cx="1269900" cy="1269900"/>
            </a:xfrm>
            <a:prstGeom prst="rect">
              <a:avLst/>
            </a:prstGeom>
            <a:noFill/>
            <a:ln>
              <a:noFill/>
            </a:ln>
          </p:spPr>
        </p:pic>
        <p:sp>
          <p:nvSpPr>
            <p:cNvPr id="1386" name="Shape 1386"/>
            <p:cNvSpPr/>
            <p:nvPr/>
          </p:nvSpPr>
          <p:spPr>
            <a:xfrm>
              <a:off x="88900" y="335279"/>
              <a:ext cx="1079400" cy="675600"/>
            </a:xfrm>
            <a:prstGeom prst="rect">
              <a:avLst/>
            </a:prstGeom>
            <a:noFill/>
            <a:ln>
              <a:noFill/>
            </a:ln>
          </p:spPr>
          <p:txBody>
            <a:bodyPr spcFirstLastPara="1" wrap="square" lIns="0" tIns="0" rIns="0" bIns="0" anchor="ctr" anchorCtr="0">
              <a:noAutofit/>
            </a:bodyPr>
            <a:lstStyle/>
            <a:p>
              <a:pPr marL="0" marR="0" lvl="0" indent="0" algn="ctr" rtl="0">
                <a:lnSpc>
                  <a:spcPct val="75000"/>
                </a:lnSpc>
                <a:spcBef>
                  <a:spcPts val="0"/>
                </a:spcBef>
                <a:spcAft>
                  <a:spcPts val="0"/>
                </a:spcAft>
                <a:buClr>
                  <a:srgbClr val="000000"/>
                </a:buClr>
                <a:buFont typeface="Arial"/>
                <a:buNone/>
              </a:pPr>
              <a:r>
                <a:rPr lang="en-US" sz="1800" b="1" i="0" u="none" strike="noStrike" cap="none">
                  <a:solidFill>
                    <a:srgbClr val="000000"/>
                  </a:solidFill>
                  <a:latin typeface="Arial"/>
                  <a:ea typeface="Arial"/>
                  <a:cs typeface="Arial"/>
                  <a:sym typeface="Arial"/>
                </a:rPr>
                <a:t>INSERT STICKER</a:t>
              </a:r>
              <a:br>
                <a:rPr lang="en-US" sz="1800" b="1" i="0" u="none" strike="noStrike" cap="none">
                  <a:solidFill>
                    <a:srgbClr val="000000"/>
                  </a:solidFill>
                  <a:latin typeface="Arial"/>
                  <a:ea typeface="Arial"/>
                  <a:cs typeface="Arial"/>
                  <a:sym typeface="Arial"/>
                </a:rPr>
              </a:br>
              <a:r>
                <a:rPr lang="en-US" sz="1800" b="1" i="0" u="none" strike="noStrike" cap="none">
                  <a:solidFill>
                    <a:srgbClr val="000000"/>
                  </a:solidFill>
                  <a:latin typeface="Arial"/>
                  <a:ea typeface="Arial"/>
                  <a:cs typeface="Arial"/>
                  <a:sym typeface="Arial"/>
                </a:rPr>
                <a:t>TEXT</a:t>
              </a:r>
              <a:endParaRPr sz="1400"/>
            </a:p>
          </p:txBody>
        </p:sp>
      </p:grpSp>
      <p:grpSp>
        <p:nvGrpSpPr>
          <p:cNvPr id="1387" name="Shape 1387"/>
          <p:cNvGrpSpPr/>
          <p:nvPr/>
        </p:nvGrpSpPr>
        <p:grpSpPr>
          <a:xfrm>
            <a:off x="2159000" y="1828800"/>
            <a:ext cx="1269900" cy="1269773"/>
            <a:chOff x="0" y="0"/>
            <a:chExt cx="1269900" cy="1269900"/>
          </a:xfrm>
        </p:grpSpPr>
        <p:pic>
          <p:nvPicPr>
            <p:cNvPr id="1388" name="Shape 1388"/>
            <p:cNvPicPr preferRelativeResize="0"/>
            <p:nvPr/>
          </p:nvPicPr>
          <p:blipFill rotWithShape="1">
            <a:blip r:embed="rId3">
              <a:alphaModFix/>
            </a:blip>
            <a:srcRect/>
            <a:stretch/>
          </p:blipFill>
          <p:spPr>
            <a:xfrm>
              <a:off x="0" y="0"/>
              <a:ext cx="1269900" cy="1269900"/>
            </a:xfrm>
            <a:prstGeom prst="rect">
              <a:avLst/>
            </a:prstGeom>
            <a:noFill/>
            <a:ln>
              <a:noFill/>
            </a:ln>
          </p:spPr>
        </p:pic>
        <p:sp>
          <p:nvSpPr>
            <p:cNvPr id="1389" name="Shape 1389"/>
            <p:cNvSpPr/>
            <p:nvPr/>
          </p:nvSpPr>
          <p:spPr>
            <a:xfrm>
              <a:off x="101600" y="347979"/>
              <a:ext cx="1079400" cy="675600"/>
            </a:xfrm>
            <a:prstGeom prst="rect">
              <a:avLst/>
            </a:prstGeom>
            <a:noFill/>
            <a:ln>
              <a:noFill/>
            </a:ln>
          </p:spPr>
          <p:txBody>
            <a:bodyPr spcFirstLastPara="1" wrap="square" lIns="0" tIns="0" rIns="0" bIns="0" anchor="ctr" anchorCtr="0">
              <a:noAutofit/>
            </a:bodyPr>
            <a:lstStyle/>
            <a:p>
              <a:pPr marL="0" marR="0" lvl="0" indent="0" algn="ctr" rtl="0">
                <a:lnSpc>
                  <a:spcPct val="75000"/>
                </a:lnSpc>
                <a:spcBef>
                  <a:spcPts val="0"/>
                </a:spcBef>
                <a:spcAft>
                  <a:spcPts val="0"/>
                </a:spcAft>
                <a:buClr>
                  <a:srgbClr val="FFFFFF"/>
                </a:buClr>
                <a:buFont typeface="Arial"/>
                <a:buNone/>
              </a:pPr>
              <a:r>
                <a:rPr lang="en-US" sz="1800" b="1" i="0" u="none" strike="noStrike" cap="none">
                  <a:solidFill>
                    <a:srgbClr val="FFFFFF"/>
                  </a:solidFill>
                  <a:latin typeface="Arial"/>
                  <a:ea typeface="Arial"/>
                  <a:cs typeface="Arial"/>
                  <a:sym typeface="Arial"/>
                </a:rPr>
                <a:t>INSERT STICKER</a:t>
              </a:r>
              <a:br>
                <a:rPr lang="en-US" sz="1800" b="1" i="0" u="none" strike="noStrike" cap="none">
                  <a:solidFill>
                    <a:srgbClr val="FFFFFF"/>
                  </a:solidFill>
                  <a:latin typeface="Arial"/>
                  <a:ea typeface="Arial"/>
                  <a:cs typeface="Arial"/>
                  <a:sym typeface="Arial"/>
                </a:rPr>
              </a:br>
              <a:r>
                <a:rPr lang="en-US" sz="1800" b="1" i="0" u="none" strike="noStrike" cap="none">
                  <a:solidFill>
                    <a:srgbClr val="FFFFFF"/>
                  </a:solidFill>
                  <a:latin typeface="Arial"/>
                  <a:ea typeface="Arial"/>
                  <a:cs typeface="Arial"/>
                  <a:sym typeface="Arial"/>
                </a:rPr>
                <a:t>TEXT</a:t>
              </a:r>
              <a:endParaRPr sz="1400"/>
            </a:p>
          </p:txBody>
        </p:sp>
      </p:grpSp>
      <p:grpSp>
        <p:nvGrpSpPr>
          <p:cNvPr id="1390" name="Shape 1390"/>
          <p:cNvGrpSpPr/>
          <p:nvPr/>
        </p:nvGrpSpPr>
        <p:grpSpPr>
          <a:xfrm>
            <a:off x="635000" y="3340100"/>
            <a:ext cx="1269900" cy="1269773"/>
            <a:chOff x="0" y="0"/>
            <a:chExt cx="1269900" cy="1269900"/>
          </a:xfrm>
        </p:grpSpPr>
        <p:pic>
          <p:nvPicPr>
            <p:cNvPr id="1391" name="Shape 1391"/>
            <p:cNvPicPr preferRelativeResize="0"/>
            <p:nvPr/>
          </p:nvPicPr>
          <p:blipFill rotWithShape="1">
            <a:blip r:embed="rId4">
              <a:alphaModFix/>
            </a:blip>
            <a:srcRect/>
            <a:stretch/>
          </p:blipFill>
          <p:spPr>
            <a:xfrm>
              <a:off x="0" y="0"/>
              <a:ext cx="1269900" cy="1269900"/>
            </a:xfrm>
            <a:prstGeom prst="rect">
              <a:avLst/>
            </a:prstGeom>
            <a:noFill/>
            <a:ln>
              <a:noFill/>
            </a:ln>
          </p:spPr>
        </p:pic>
        <p:sp>
          <p:nvSpPr>
            <p:cNvPr id="1392" name="Shape 1392"/>
            <p:cNvSpPr/>
            <p:nvPr/>
          </p:nvSpPr>
          <p:spPr>
            <a:xfrm>
              <a:off x="88900" y="322579"/>
              <a:ext cx="1079400" cy="675600"/>
            </a:xfrm>
            <a:prstGeom prst="rect">
              <a:avLst/>
            </a:prstGeom>
            <a:noFill/>
            <a:ln>
              <a:noFill/>
            </a:ln>
          </p:spPr>
          <p:txBody>
            <a:bodyPr spcFirstLastPara="1" wrap="square" lIns="0" tIns="0" rIns="0" bIns="0" anchor="ctr" anchorCtr="0">
              <a:noAutofit/>
            </a:bodyPr>
            <a:lstStyle/>
            <a:p>
              <a:pPr marL="0" marR="0" lvl="0" indent="0" algn="ctr" rtl="0">
                <a:lnSpc>
                  <a:spcPct val="75000"/>
                </a:lnSpc>
                <a:spcBef>
                  <a:spcPts val="0"/>
                </a:spcBef>
                <a:spcAft>
                  <a:spcPts val="0"/>
                </a:spcAft>
                <a:buClr>
                  <a:srgbClr val="FFFFFF"/>
                </a:buClr>
                <a:buFont typeface="Arial"/>
                <a:buNone/>
              </a:pPr>
              <a:r>
                <a:rPr lang="en-US" sz="1800" b="1" i="0" u="none" strike="noStrike" cap="none">
                  <a:solidFill>
                    <a:srgbClr val="FFFFFF"/>
                  </a:solidFill>
                  <a:latin typeface="Arial"/>
                  <a:ea typeface="Arial"/>
                  <a:cs typeface="Arial"/>
                  <a:sym typeface="Arial"/>
                </a:rPr>
                <a:t>INSERT STICKER</a:t>
              </a:r>
              <a:br>
                <a:rPr lang="en-US" sz="1800" b="1" i="0" u="none" strike="noStrike" cap="none">
                  <a:solidFill>
                    <a:srgbClr val="FFFFFF"/>
                  </a:solidFill>
                  <a:latin typeface="Arial"/>
                  <a:ea typeface="Arial"/>
                  <a:cs typeface="Arial"/>
                  <a:sym typeface="Arial"/>
                </a:rPr>
              </a:br>
              <a:r>
                <a:rPr lang="en-US" sz="1800" b="1" i="0" u="none" strike="noStrike" cap="none">
                  <a:solidFill>
                    <a:srgbClr val="FFFFFF"/>
                  </a:solidFill>
                  <a:latin typeface="Arial"/>
                  <a:ea typeface="Arial"/>
                  <a:cs typeface="Arial"/>
                  <a:sym typeface="Arial"/>
                </a:rPr>
                <a:t>TEXT</a:t>
              </a:r>
              <a:endParaRPr sz="1400"/>
            </a:p>
          </p:txBody>
        </p:sp>
      </p:grpSp>
      <p:grpSp>
        <p:nvGrpSpPr>
          <p:cNvPr id="1393" name="Shape 1393"/>
          <p:cNvGrpSpPr/>
          <p:nvPr/>
        </p:nvGrpSpPr>
        <p:grpSpPr>
          <a:xfrm>
            <a:off x="2159000" y="3340100"/>
            <a:ext cx="1269900" cy="1269773"/>
            <a:chOff x="0" y="0"/>
            <a:chExt cx="1269900" cy="1269900"/>
          </a:xfrm>
        </p:grpSpPr>
        <p:pic>
          <p:nvPicPr>
            <p:cNvPr id="1394" name="Shape 1394"/>
            <p:cNvPicPr preferRelativeResize="0"/>
            <p:nvPr/>
          </p:nvPicPr>
          <p:blipFill rotWithShape="1">
            <a:blip r:embed="rId5">
              <a:alphaModFix/>
            </a:blip>
            <a:srcRect/>
            <a:stretch/>
          </p:blipFill>
          <p:spPr>
            <a:xfrm>
              <a:off x="0" y="0"/>
              <a:ext cx="1269900" cy="1269900"/>
            </a:xfrm>
            <a:prstGeom prst="rect">
              <a:avLst/>
            </a:prstGeom>
            <a:noFill/>
            <a:ln>
              <a:noFill/>
            </a:ln>
          </p:spPr>
        </p:pic>
        <p:sp>
          <p:nvSpPr>
            <p:cNvPr id="1395" name="Shape 1395"/>
            <p:cNvSpPr/>
            <p:nvPr/>
          </p:nvSpPr>
          <p:spPr>
            <a:xfrm>
              <a:off x="101600" y="335279"/>
              <a:ext cx="1079400" cy="675600"/>
            </a:xfrm>
            <a:prstGeom prst="rect">
              <a:avLst/>
            </a:prstGeom>
            <a:noFill/>
            <a:ln>
              <a:noFill/>
            </a:ln>
          </p:spPr>
          <p:txBody>
            <a:bodyPr spcFirstLastPara="1" wrap="square" lIns="0" tIns="0" rIns="0" bIns="0" anchor="ctr" anchorCtr="0">
              <a:noAutofit/>
            </a:bodyPr>
            <a:lstStyle/>
            <a:p>
              <a:pPr marL="0" marR="0" lvl="0" indent="0" algn="ctr" rtl="0">
                <a:lnSpc>
                  <a:spcPct val="75000"/>
                </a:lnSpc>
                <a:spcBef>
                  <a:spcPts val="0"/>
                </a:spcBef>
                <a:spcAft>
                  <a:spcPts val="0"/>
                </a:spcAft>
                <a:buClr>
                  <a:srgbClr val="FFFFFF"/>
                </a:buClr>
                <a:buFont typeface="Arial"/>
                <a:buNone/>
              </a:pPr>
              <a:r>
                <a:rPr lang="en-US" sz="1800" b="1" i="0" u="none" strike="noStrike" cap="none">
                  <a:solidFill>
                    <a:srgbClr val="FFFFFF"/>
                  </a:solidFill>
                  <a:latin typeface="Arial"/>
                  <a:ea typeface="Arial"/>
                  <a:cs typeface="Arial"/>
                  <a:sym typeface="Arial"/>
                </a:rPr>
                <a:t>INSERT STICKER</a:t>
              </a:r>
              <a:br>
                <a:rPr lang="en-US" sz="1800" b="1" i="0" u="none" strike="noStrike" cap="none">
                  <a:solidFill>
                    <a:srgbClr val="FFFFFF"/>
                  </a:solidFill>
                  <a:latin typeface="Arial"/>
                  <a:ea typeface="Arial"/>
                  <a:cs typeface="Arial"/>
                  <a:sym typeface="Arial"/>
                </a:rPr>
              </a:br>
              <a:r>
                <a:rPr lang="en-US" sz="1800" b="1" i="0" u="none" strike="noStrike" cap="none">
                  <a:solidFill>
                    <a:srgbClr val="FFFFFF"/>
                  </a:solidFill>
                  <a:latin typeface="Arial"/>
                  <a:ea typeface="Arial"/>
                  <a:cs typeface="Arial"/>
                  <a:sym typeface="Arial"/>
                </a:rPr>
                <a:t>TEXT</a:t>
              </a:r>
              <a:endParaRPr sz="1400"/>
            </a:p>
          </p:txBody>
        </p:sp>
      </p:grpSp>
      <p:grpSp>
        <p:nvGrpSpPr>
          <p:cNvPr id="1396" name="Shape 1396"/>
          <p:cNvGrpSpPr/>
          <p:nvPr/>
        </p:nvGrpSpPr>
        <p:grpSpPr>
          <a:xfrm>
            <a:off x="635000" y="4876800"/>
            <a:ext cx="1269900" cy="1269773"/>
            <a:chOff x="0" y="0"/>
            <a:chExt cx="1269900" cy="1269900"/>
          </a:xfrm>
        </p:grpSpPr>
        <p:pic>
          <p:nvPicPr>
            <p:cNvPr id="1397" name="Shape 1397"/>
            <p:cNvPicPr preferRelativeResize="0"/>
            <p:nvPr/>
          </p:nvPicPr>
          <p:blipFill rotWithShape="1">
            <a:blip r:embed="rId6">
              <a:alphaModFix/>
            </a:blip>
            <a:srcRect/>
            <a:stretch/>
          </p:blipFill>
          <p:spPr>
            <a:xfrm>
              <a:off x="0" y="0"/>
              <a:ext cx="1269900" cy="1269900"/>
            </a:xfrm>
            <a:prstGeom prst="rect">
              <a:avLst/>
            </a:prstGeom>
            <a:noFill/>
            <a:ln>
              <a:noFill/>
            </a:ln>
          </p:spPr>
        </p:pic>
        <p:sp>
          <p:nvSpPr>
            <p:cNvPr id="1398" name="Shape 1398"/>
            <p:cNvSpPr/>
            <p:nvPr/>
          </p:nvSpPr>
          <p:spPr>
            <a:xfrm>
              <a:off x="88900" y="322579"/>
              <a:ext cx="1079400" cy="675600"/>
            </a:xfrm>
            <a:prstGeom prst="rect">
              <a:avLst/>
            </a:prstGeom>
            <a:noFill/>
            <a:ln>
              <a:noFill/>
            </a:ln>
          </p:spPr>
          <p:txBody>
            <a:bodyPr spcFirstLastPara="1" wrap="square" lIns="0" tIns="0" rIns="0" bIns="0" anchor="ctr" anchorCtr="0">
              <a:noAutofit/>
            </a:bodyPr>
            <a:lstStyle/>
            <a:p>
              <a:pPr marL="0" marR="0" lvl="0" indent="0" algn="ctr" rtl="0">
                <a:lnSpc>
                  <a:spcPct val="75000"/>
                </a:lnSpc>
                <a:spcBef>
                  <a:spcPts val="0"/>
                </a:spcBef>
                <a:spcAft>
                  <a:spcPts val="0"/>
                </a:spcAft>
                <a:buClr>
                  <a:srgbClr val="FFFFFF"/>
                </a:buClr>
                <a:buFont typeface="Arial"/>
                <a:buNone/>
              </a:pPr>
              <a:r>
                <a:rPr lang="en-US" sz="1800" b="1" i="0" u="none" strike="noStrike" cap="none">
                  <a:solidFill>
                    <a:srgbClr val="FFFFFF"/>
                  </a:solidFill>
                  <a:latin typeface="Arial"/>
                  <a:ea typeface="Arial"/>
                  <a:cs typeface="Arial"/>
                  <a:sym typeface="Arial"/>
                </a:rPr>
                <a:t>INSERT STICKER</a:t>
              </a:r>
              <a:br>
                <a:rPr lang="en-US" sz="1800" b="1" i="0" u="none" strike="noStrike" cap="none">
                  <a:solidFill>
                    <a:srgbClr val="FFFFFF"/>
                  </a:solidFill>
                  <a:latin typeface="Arial"/>
                  <a:ea typeface="Arial"/>
                  <a:cs typeface="Arial"/>
                  <a:sym typeface="Arial"/>
                </a:rPr>
              </a:br>
              <a:r>
                <a:rPr lang="en-US" sz="1800" b="1" i="0" u="none" strike="noStrike" cap="none">
                  <a:solidFill>
                    <a:srgbClr val="FFFFFF"/>
                  </a:solidFill>
                  <a:latin typeface="Arial"/>
                  <a:ea typeface="Arial"/>
                  <a:cs typeface="Arial"/>
                  <a:sym typeface="Arial"/>
                </a:rPr>
                <a:t>TEXT</a:t>
              </a:r>
              <a:endParaRPr sz="1400"/>
            </a:p>
          </p:txBody>
        </p:sp>
      </p:grpSp>
      <p:grpSp>
        <p:nvGrpSpPr>
          <p:cNvPr id="1399" name="Shape 1399"/>
          <p:cNvGrpSpPr/>
          <p:nvPr/>
        </p:nvGrpSpPr>
        <p:grpSpPr>
          <a:xfrm>
            <a:off x="2159000" y="4876800"/>
            <a:ext cx="1269900" cy="1269773"/>
            <a:chOff x="0" y="0"/>
            <a:chExt cx="1269900" cy="1269900"/>
          </a:xfrm>
        </p:grpSpPr>
        <p:pic>
          <p:nvPicPr>
            <p:cNvPr id="1400" name="Shape 1400"/>
            <p:cNvPicPr preferRelativeResize="0"/>
            <p:nvPr/>
          </p:nvPicPr>
          <p:blipFill rotWithShape="1">
            <a:blip r:embed="rId7">
              <a:alphaModFix/>
            </a:blip>
            <a:srcRect/>
            <a:stretch/>
          </p:blipFill>
          <p:spPr>
            <a:xfrm>
              <a:off x="0" y="0"/>
              <a:ext cx="1269900" cy="1269900"/>
            </a:xfrm>
            <a:prstGeom prst="rect">
              <a:avLst/>
            </a:prstGeom>
            <a:noFill/>
            <a:ln>
              <a:noFill/>
            </a:ln>
          </p:spPr>
        </p:pic>
        <p:sp>
          <p:nvSpPr>
            <p:cNvPr id="1401" name="Shape 1401"/>
            <p:cNvSpPr/>
            <p:nvPr/>
          </p:nvSpPr>
          <p:spPr>
            <a:xfrm>
              <a:off x="101600" y="335279"/>
              <a:ext cx="1079400" cy="675600"/>
            </a:xfrm>
            <a:prstGeom prst="rect">
              <a:avLst/>
            </a:prstGeom>
            <a:noFill/>
            <a:ln>
              <a:noFill/>
            </a:ln>
          </p:spPr>
          <p:txBody>
            <a:bodyPr spcFirstLastPara="1" wrap="square" lIns="0" tIns="0" rIns="0" bIns="0" anchor="ctr" anchorCtr="0">
              <a:noAutofit/>
            </a:bodyPr>
            <a:lstStyle/>
            <a:p>
              <a:pPr marL="0" marR="0" lvl="0" indent="0" algn="ctr" rtl="0">
                <a:lnSpc>
                  <a:spcPct val="75000"/>
                </a:lnSpc>
                <a:spcBef>
                  <a:spcPts val="0"/>
                </a:spcBef>
                <a:spcAft>
                  <a:spcPts val="0"/>
                </a:spcAft>
                <a:buClr>
                  <a:srgbClr val="FFFFFF"/>
                </a:buClr>
                <a:buFont typeface="Arial"/>
                <a:buNone/>
              </a:pPr>
              <a:r>
                <a:rPr lang="en-US" sz="1800" b="1" i="0" u="none" strike="noStrike" cap="none">
                  <a:solidFill>
                    <a:srgbClr val="FFFFFF"/>
                  </a:solidFill>
                  <a:latin typeface="Arial"/>
                  <a:ea typeface="Arial"/>
                  <a:cs typeface="Arial"/>
                  <a:sym typeface="Arial"/>
                </a:rPr>
                <a:t>INSERT STICKER</a:t>
              </a:r>
              <a:br>
                <a:rPr lang="en-US" sz="1800" b="1" i="0" u="none" strike="noStrike" cap="none">
                  <a:solidFill>
                    <a:srgbClr val="FFFFFF"/>
                  </a:solidFill>
                  <a:latin typeface="Arial"/>
                  <a:ea typeface="Arial"/>
                  <a:cs typeface="Arial"/>
                  <a:sym typeface="Arial"/>
                </a:rPr>
              </a:br>
              <a:r>
                <a:rPr lang="en-US" sz="1800" b="1" i="0" u="none" strike="noStrike" cap="none">
                  <a:solidFill>
                    <a:srgbClr val="FFFFFF"/>
                  </a:solidFill>
                  <a:latin typeface="Arial"/>
                  <a:ea typeface="Arial"/>
                  <a:cs typeface="Arial"/>
                  <a:sym typeface="Arial"/>
                </a:rPr>
                <a:t>TEXT</a:t>
              </a:r>
              <a:endParaRPr sz="1400"/>
            </a:p>
          </p:txBody>
        </p:sp>
      </p:grpSp>
      <p:sp>
        <p:nvSpPr>
          <p:cNvPr id="1402" name="Shape 1402"/>
          <p:cNvSpPr/>
          <p:nvPr/>
        </p:nvSpPr>
        <p:spPr>
          <a:xfrm>
            <a:off x="8790781" y="1828800"/>
            <a:ext cx="3236400" cy="2032200"/>
          </a:xfrm>
          <a:custGeom>
            <a:avLst/>
            <a:gdLst/>
            <a:ahLst/>
            <a:cxnLst/>
            <a:rect l="0" t="0" r="0" b="0"/>
            <a:pathLst>
              <a:path w="120000" h="120000" extrusionOk="0">
                <a:moveTo>
                  <a:pt x="20633" y="0"/>
                </a:moveTo>
                <a:cubicBezTo>
                  <a:pt x="15433" y="0"/>
                  <a:pt x="11216" y="6716"/>
                  <a:pt x="11216" y="15000"/>
                </a:cubicBezTo>
                <a:lnTo>
                  <a:pt x="11216" y="28966"/>
                </a:lnTo>
                <a:lnTo>
                  <a:pt x="0" y="37572"/>
                </a:lnTo>
                <a:lnTo>
                  <a:pt x="11216" y="46172"/>
                </a:lnTo>
                <a:lnTo>
                  <a:pt x="11216" y="105000"/>
                </a:lnTo>
                <a:cubicBezTo>
                  <a:pt x="11216" y="113283"/>
                  <a:pt x="15433" y="120000"/>
                  <a:pt x="20633" y="120000"/>
                </a:cubicBezTo>
                <a:lnTo>
                  <a:pt x="110583" y="120000"/>
                </a:lnTo>
                <a:cubicBezTo>
                  <a:pt x="115783" y="120000"/>
                  <a:pt x="120000" y="113283"/>
                  <a:pt x="120000" y="105000"/>
                </a:cubicBezTo>
                <a:lnTo>
                  <a:pt x="120000" y="15000"/>
                </a:lnTo>
                <a:cubicBezTo>
                  <a:pt x="120000" y="6716"/>
                  <a:pt x="115783" y="0"/>
                  <a:pt x="110583" y="0"/>
                </a:cubicBezTo>
                <a:lnTo>
                  <a:pt x="20633" y="0"/>
                </a:lnTo>
                <a:close/>
              </a:path>
            </a:pathLst>
          </a:custGeom>
          <a:noFill/>
          <a:ln>
            <a:noFill/>
          </a:ln>
        </p:spPr>
        <p:txBody>
          <a:bodyPr spcFirstLastPara="1" wrap="square" lIns="279400" tIns="279400" rIns="279400" bIns="279400" anchor="t" anchorCtr="0">
            <a:noAutofit/>
          </a:bodyPr>
          <a:lstStyle/>
          <a:p>
            <a:pPr marL="0" marR="0" lvl="0" indent="0" algn="l" rtl="0">
              <a:lnSpc>
                <a:spcPct val="133333"/>
              </a:lnSpc>
              <a:spcBef>
                <a:spcPts val="0"/>
              </a:spcBef>
              <a:spcAft>
                <a:spcPts val="0"/>
              </a:spcAft>
              <a:buClr>
                <a:srgbClr val="FFFFFF"/>
              </a:buClr>
              <a:buFont typeface="Arial"/>
              <a:buNone/>
            </a:pPr>
            <a:r>
              <a:rPr lang="en-US" sz="1100" b="0" i="0" u="none" strike="noStrike" cap="none">
                <a:solidFill>
                  <a:srgbClr val="FFFFFF"/>
                </a:solidFill>
                <a:latin typeface="Arial"/>
                <a:ea typeface="Arial"/>
                <a:cs typeface="Arial"/>
                <a:sym typeface="Arial"/>
              </a:rPr>
              <a:t>Insert quote here. Vestibulum suscipit augue a erat tristique sollicitudin. Donec sit amet neque arcu. Vestibulum at rhoncus neque. Vivamus eget vulputate purus. Curabitur venenatis, nisi non faucibus fringilla. —John Doe</a:t>
            </a:r>
            <a:endParaRPr sz="1400"/>
          </a:p>
        </p:txBody>
      </p:sp>
      <p:grpSp>
        <p:nvGrpSpPr>
          <p:cNvPr id="1403" name="Shape 1403"/>
          <p:cNvGrpSpPr/>
          <p:nvPr/>
        </p:nvGrpSpPr>
        <p:grpSpPr>
          <a:xfrm>
            <a:off x="4051298" y="1828799"/>
            <a:ext cx="2031900" cy="2031697"/>
            <a:chOff x="0" y="0"/>
            <a:chExt cx="2031900" cy="2031900"/>
          </a:xfrm>
        </p:grpSpPr>
        <p:pic>
          <p:nvPicPr>
            <p:cNvPr id="1404" name="Shape 1404"/>
            <p:cNvPicPr preferRelativeResize="0"/>
            <p:nvPr/>
          </p:nvPicPr>
          <p:blipFill rotWithShape="1">
            <a:blip r:embed="rId8">
              <a:alphaModFix/>
            </a:blip>
            <a:srcRect/>
            <a:stretch/>
          </p:blipFill>
          <p:spPr>
            <a:xfrm>
              <a:off x="0" y="0"/>
              <a:ext cx="2031900" cy="2031900"/>
            </a:xfrm>
            <a:prstGeom prst="rect">
              <a:avLst/>
            </a:prstGeom>
            <a:noFill/>
            <a:ln>
              <a:noFill/>
            </a:ln>
          </p:spPr>
        </p:pic>
        <p:sp>
          <p:nvSpPr>
            <p:cNvPr id="1405" name="Shape 1405"/>
            <p:cNvSpPr/>
            <p:nvPr/>
          </p:nvSpPr>
          <p:spPr>
            <a:xfrm>
              <a:off x="165100" y="152400"/>
              <a:ext cx="1676400" cy="233700"/>
            </a:xfrm>
            <a:prstGeom prst="rect">
              <a:avLst/>
            </a:prstGeom>
            <a:noFill/>
            <a:ln>
              <a:noFill/>
            </a:ln>
          </p:spPr>
          <p:txBody>
            <a:bodyPr spcFirstLastPara="1" wrap="square" lIns="0" tIns="0" rIns="0" bIns="0" anchor="t" anchorCtr="0">
              <a:noAutofit/>
            </a:bodyPr>
            <a:lstStyle/>
            <a:p>
              <a:pPr marL="0" marR="0" lvl="0" indent="0" algn="l" rtl="0">
                <a:lnSpc>
                  <a:spcPct val="75000"/>
                </a:lnSpc>
                <a:spcBef>
                  <a:spcPts val="0"/>
                </a:spcBef>
                <a:spcAft>
                  <a:spcPts val="0"/>
                </a:spcAft>
                <a:buClr>
                  <a:srgbClr val="000000"/>
                </a:buClr>
                <a:buFont typeface="Arial"/>
                <a:buNone/>
              </a:pPr>
              <a:r>
                <a:rPr lang="en-US" sz="1800" b="1" i="0" u="none" strike="noStrike" cap="none">
                  <a:solidFill>
                    <a:srgbClr val="000000"/>
                  </a:solidFill>
                  <a:latin typeface="Arial"/>
                  <a:ea typeface="Arial"/>
                  <a:cs typeface="Arial"/>
                  <a:sym typeface="Arial"/>
                </a:rPr>
                <a:t>INSERT TERM</a:t>
              </a:r>
              <a:endParaRPr sz="1400"/>
            </a:p>
          </p:txBody>
        </p:sp>
        <p:sp>
          <p:nvSpPr>
            <p:cNvPr id="1406" name="Shape 1406"/>
            <p:cNvSpPr/>
            <p:nvPr/>
          </p:nvSpPr>
          <p:spPr>
            <a:xfrm>
              <a:off x="165100" y="419100"/>
              <a:ext cx="1676400" cy="1415100"/>
            </a:xfrm>
            <a:prstGeom prst="rect">
              <a:avLst/>
            </a:prstGeom>
            <a:noFill/>
            <a:ln>
              <a:noFill/>
            </a:ln>
          </p:spPr>
          <p:txBody>
            <a:bodyPr spcFirstLastPara="1" wrap="square" lIns="0" tIns="0" rIns="0" bIns="0" anchor="t" anchorCtr="0">
              <a:noAutofit/>
            </a:bodyPr>
            <a:lstStyle/>
            <a:p>
              <a:pPr marL="0" marR="0" lvl="0" indent="0" algn="l" rtl="0">
                <a:lnSpc>
                  <a:spcPct val="133333"/>
                </a:lnSpc>
                <a:spcBef>
                  <a:spcPts val="0"/>
                </a:spcBef>
                <a:spcAft>
                  <a:spcPts val="0"/>
                </a:spcAft>
                <a:buClr>
                  <a:srgbClr val="000000"/>
                </a:buClr>
                <a:buFont typeface="Arial"/>
                <a:buNone/>
              </a:pPr>
              <a:r>
                <a:rPr lang="en-US" sz="1100" b="0" i="0" u="none" strike="noStrike" cap="none">
                  <a:solidFill>
                    <a:srgbClr val="000000"/>
                  </a:solidFill>
                  <a:latin typeface="Arial"/>
                  <a:ea typeface="Arial"/>
                  <a:cs typeface="Arial"/>
                  <a:sym typeface="Arial"/>
                </a:rPr>
                <a:t>Insert glossary definition here. Lorem ipsum dolor sit amet, consectetur adipiscing elit. Vivamus erat leo, volutpat et ultrices eget, faucibus ut orci.</a:t>
              </a:r>
              <a:endParaRPr sz="1400"/>
            </a:p>
          </p:txBody>
        </p:sp>
      </p:grpSp>
      <p:grpSp>
        <p:nvGrpSpPr>
          <p:cNvPr id="1407" name="Shape 1407"/>
          <p:cNvGrpSpPr/>
          <p:nvPr/>
        </p:nvGrpSpPr>
        <p:grpSpPr>
          <a:xfrm>
            <a:off x="6362698" y="1828799"/>
            <a:ext cx="2031900" cy="2031697"/>
            <a:chOff x="0" y="0"/>
            <a:chExt cx="2031900" cy="2031900"/>
          </a:xfrm>
        </p:grpSpPr>
        <p:pic>
          <p:nvPicPr>
            <p:cNvPr id="1408" name="Shape 1408"/>
            <p:cNvPicPr preferRelativeResize="0"/>
            <p:nvPr/>
          </p:nvPicPr>
          <p:blipFill rotWithShape="1">
            <a:blip r:embed="rId9">
              <a:alphaModFix/>
            </a:blip>
            <a:srcRect/>
            <a:stretch/>
          </p:blipFill>
          <p:spPr>
            <a:xfrm>
              <a:off x="0" y="0"/>
              <a:ext cx="2031900" cy="2031900"/>
            </a:xfrm>
            <a:prstGeom prst="rect">
              <a:avLst/>
            </a:prstGeom>
            <a:noFill/>
            <a:ln>
              <a:noFill/>
            </a:ln>
          </p:spPr>
        </p:pic>
        <p:sp>
          <p:nvSpPr>
            <p:cNvPr id="1409" name="Shape 1409"/>
            <p:cNvSpPr/>
            <p:nvPr/>
          </p:nvSpPr>
          <p:spPr>
            <a:xfrm>
              <a:off x="177800" y="152400"/>
              <a:ext cx="1676400" cy="233700"/>
            </a:xfrm>
            <a:prstGeom prst="rect">
              <a:avLst/>
            </a:prstGeom>
            <a:noFill/>
            <a:ln>
              <a:noFill/>
            </a:ln>
          </p:spPr>
          <p:txBody>
            <a:bodyPr spcFirstLastPara="1" wrap="square" lIns="0" tIns="0" rIns="0" bIns="0" anchor="t" anchorCtr="0">
              <a:noAutofit/>
            </a:bodyPr>
            <a:lstStyle/>
            <a:p>
              <a:pPr marL="0" marR="0" lvl="0" indent="0" algn="l" rtl="0">
                <a:lnSpc>
                  <a:spcPct val="75000"/>
                </a:lnSpc>
                <a:spcBef>
                  <a:spcPts val="0"/>
                </a:spcBef>
                <a:spcAft>
                  <a:spcPts val="0"/>
                </a:spcAft>
                <a:buClr>
                  <a:srgbClr val="FFFFFF"/>
                </a:buClr>
                <a:buFont typeface="Arial"/>
                <a:buNone/>
              </a:pPr>
              <a:r>
                <a:rPr lang="en-US" sz="1800" b="1" i="0" u="none" strike="noStrike" cap="none">
                  <a:solidFill>
                    <a:srgbClr val="FFFFFF"/>
                  </a:solidFill>
                  <a:latin typeface="Arial"/>
                  <a:ea typeface="Arial"/>
                  <a:cs typeface="Arial"/>
                  <a:sym typeface="Arial"/>
                </a:rPr>
                <a:t>INSERT TERM</a:t>
              </a:r>
              <a:endParaRPr sz="1400"/>
            </a:p>
          </p:txBody>
        </p:sp>
        <p:sp>
          <p:nvSpPr>
            <p:cNvPr id="1410" name="Shape 1410"/>
            <p:cNvSpPr/>
            <p:nvPr/>
          </p:nvSpPr>
          <p:spPr>
            <a:xfrm>
              <a:off x="177800" y="419100"/>
              <a:ext cx="1676400" cy="1415100"/>
            </a:xfrm>
            <a:prstGeom prst="rect">
              <a:avLst/>
            </a:prstGeom>
            <a:noFill/>
            <a:ln>
              <a:noFill/>
            </a:ln>
          </p:spPr>
          <p:txBody>
            <a:bodyPr spcFirstLastPara="1" wrap="square" lIns="0" tIns="0" rIns="0" bIns="0" anchor="t" anchorCtr="0">
              <a:noAutofit/>
            </a:bodyPr>
            <a:lstStyle/>
            <a:p>
              <a:pPr marL="0" marR="0" lvl="0" indent="0" algn="l" rtl="0">
                <a:lnSpc>
                  <a:spcPct val="133333"/>
                </a:lnSpc>
                <a:spcBef>
                  <a:spcPts val="0"/>
                </a:spcBef>
                <a:spcAft>
                  <a:spcPts val="0"/>
                </a:spcAft>
                <a:buClr>
                  <a:srgbClr val="FFFFFF"/>
                </a:buClr>
                <a:buFont typeface="Arial"/>
                <a:buNone/>
              </a:pPr>
              <a:r>
                <a:rPr lang="en-US" sz="1100" b="0" i="0" u="none" strike="noStrike" cap="none">
                  <a:solidFill>
                    <a:srgbClr val="FFFFFF"/>
                  </a:solidFill>
                  <a:latin typeface="Arial"/>
                  <a:ea typeface="Arial"/>
                  <a:cs typeface="Arial"/>
                  <a:sym typeface="Arial"/>
                </a:rPr>
                <a:t>Insert glossary definition here. Lorem ipsum dolor sit amet, consectetur adipiscing elit. Vivamus erat leo, volutpat et ultrices eget, faucibus ut orci.</a:t>
              </a:r>
              <a:endParaRPr sz="1400"/>
            </a:p>
          </p:txBody>
        </p:sp>
      </p:grpSp>
      <p:grpSp>
        <p:nvGrpSpPr>
          <p:cNvPr id="1411" name="Shape 1411"/>
          <p:cNvGrpSpPr/>
          <p:nvPr/>
        </p:nvGrpSpPr>
        <p:grpSpPr>
          <a:xfrm>
            <a:off x="4051298" y="4114798"/>
            <a:ext cx="2031900" cy="2031697"/>
            <a:chOff x="0" y="0"/>
            <a:chExt cx="2031900" cy="2031900"/>
          </a:xfrm>
        </p:grpSpPr>
        <p:pic>
          <p:nvPicPr>
            <p:cNvPr id="1412" name="Shape 1412"/>
            <p:cNvPicPr preferRelativeResize="0"/>
            <p:nvPr/>
          </p:nvPicPr>
          <p:blipFill rotWithShape="1">
            <a:blip r:embed="rId10">
              <a:alphaModFix/>
            </a:blip>
            <a:srcRect/>
            <a:stretch/>
          </p:blipFill>
          <p:spPr>
            <a:xfrm>
              <a:off x="0" y="0"/>
              <a:ext cx="2031900" cy="2031900"/>
            </a:xfrm>
            <a:prstGeom prst="rect">
              <a:avLst/>
            </a:prstGeom>
            <a:noFill/>
            <a:ln>
              <a:noFill/>
            </a:ln>
          </p:spPr>
        </p:pic>
        <p:sp>
          <p:nvSpPr>
            <p:cNvPr id="1413" name="Shape 1413"/>
            <p:cNvSpPr/>
            <p:nvPr/>
          </p:nvSpPr>
          <p:spPr>
            <a:xfrm>
              <a:off x="165100" y="177800"/>
              <a:ext cx="1676400" cy="233700"/>
            </a:xfrm>
            <a:prstGeom prst="rect">
              <a:avLst/>
            </a:prstGeom>
            <a:noFill/>
            <a:ln>
              <a:noFill/>
            </a:ln>
          </p:spPr>
          <p:txBody>
            <a:bodyPr spcFirstLastPara="1" wrap="square" lIns="0" tIns="0" rIns="0" bIns="0" anchor="t" anchorCtr="0">
              <a:noAutofit/>
            </a:bodyPr>
            <a:lstStyle/>
            <a:p>
              <a:pPr marL="0" marR="0" lvl="0" indent="0" algn="l" rtl="0">
                <a:lnSpc>
                  <a:spcPct val="75000"/>
                </a:lnSpc>
                <a:spcBef>
                  <a:spcPts val="0"/>
                </a:spcBef>
                <a:spcAft>
                  <a:spcPts val="0"/>
                </a:spcAft>
                <a:buClr>
                  <a:srgbClr val="FFFFFF"/>
                </a:buClr>
                <a:buFont typeface="Arial"/>
                <a:buNone/>
              </a:pPr>
              <a:r>
                <a:rPr lang="en-US" sz="1800" b="1" i="0" u="none" strike="noStrike" cap="none">
                  <a:solidFill>
                    <a:srgbClr val="FFFFFF"/>
                  </a:solidFill>
                  <a:latin typeface="Arial"/>
                  <a:ea typeface="Arial"/>
                  <a:cs typeface="Arial"/>
                  <a:sym typeface="Arial"/>
                </a:rPr>
                <a:t>INSERT TERM</a:t>
              </a:r>
              <a:endParaRPr sz="1400"/>
            </a:p>
          </p:txBody>
        </p:sp>
        <p:sp>
          <p:nvSpPr>
            <p:cNvPr id="1414" name="Shape 1414"/>
            <p:cNvSpPr/>
            <p:nvPr/>
          </p:nvSpPr>
          <p:spPr>
            <a:xfrm>
              <a:off x="165100" y="444500"/>
              <a:ext cx="1676400" cy="1415100"/>
            </a:xfrm>
            <a:prstGeom prst="rect">
              <a:avLst/>
            </a:prstGeom>
            <a:noFill/>
            <a:ln>
              <a:noFill/>
            </a:ln>
          </p:spPr>
          <p:txBody>
            <a:bodyPr spcFirstLastPara="1" wrap="square" lIns="0" tIns="0" rIns="0" bIns="0" anchor="t" anchorCtr="0">
              <a:noAutofit/>
            </a:bodyPr>
            <a:lstStyle/>
            <a:p>
              <a:pPr marL="0" marR="0" lvl="0" indent="0" algn="l" rtl="0">
                <a:lnSpc>
                  <a:spcPct val="133333"/>
                </a:lnSpc>
                <a:spcBef>
                  <a:spcPts val="0"/>
                </a:spcBef>
                <a:spcAft>
                  <a:spcPts val="0"/>
                </a:spcAft>
                <a:buClr>
                  <a:srgbClr val="FFFFFF"/>
                </a:buClr>
                <a:buFont typeface="Arial"/>
                <a:buNone/>
              </a:pPr>
              <a:r>
                <a:rPr lang="en-US" sz="1100" b="0" i="0" u="none" strike="noStrike" cap="none">
                  <a:solidFill>
                    <a:srgbClr val="FFFFFF"/>
                  </a:solidFill>
                  <a:latin typeface="Arial"/>
                  <a:ea typeface="Arial"/>
                  <a:cs typeface="Arial"/>
                  <a:sym typeface="Arial"/>
                </a:rPr>
                <a:t>Insert glossary definition here. Lorem ipsum dolor sit amet, consectetur adipiscing elit. Vivamus erat leo, volutpat et ultrices eget, faucibus ut orci.</a:t>
              </a:r>
              <a:endParaRPr sz="1400"/>
            </a:p>
          </p:txBody>
        </p:sp>
      </p:grpSp>
      <p:grpSp>
        <p:nvGrpSpPr>
          <p:cNvPr id="1415" name="Shape 1415"/>
          <p:cNvGrpSpPr/>
          <p:nvPr/>
        </p:nvGrpSpPr>
        <p:grpSpPr>
          <a:xfrm>
            <a:off x="6362698" y="4114798"/>
            <a:ext cx="2031900" cy="2031697"/>
            <a:chOff x="0" y="0"/>
            <a:chExt cx="2031900" cy="2031900"/>
          </a:xfrm>
        </p:grpSpPr>
        <p:pic>
          <p:nvPicPr>
            <p:cNvPr id="1416" name="Shape 1416"/>
            <p:cNvPicPr preferRelativeResize="0"/>
            <p:nvPr/>
          </p:nvPicPr>
          <p:blipFill rotWithShape="1">
            <a:blip r:embed="rId11">
              <a:alphaModFix/>
            </a:blip>
            <a:srcRect/>
            <a:stretch/>
          </p:blipFill>
          <p:spPr>
            <a:xfrm>
              <a:off x="0" y="0"/>
              <a:ext cx="2031900" cy="2031900"/>
            </a:xfrm>
            <a:prstGeom prst="rect">
              <a:avLst/>
            </a:prstGeom>
            <a:noFill/>
            <a:ln>
              <a:noFill/>
            </a:ln>
          </p:spPr>
        </p:pic>
        <p:sp>
          <p:nvSpPr>
            <p:cNvPr id="1417" name="Shape 1417"/>
            <p:cNvSpPr/>
            <p:nvPr/>
          </p:nvSpPr>
          <p:spPr>
            <a:xfrm>
              <a:off x="177800" y="177800"/>
              <a:ext cx="1676400" cy="233700"/>
            </a:xfrm>
            <a:prstGeom prst="rect">
              <a:avLst/>
            </a:prstGeom>
            <a:noFill/>
            <a:ln>
              <a:noFill/>
            </a:ln>
          </p:spPr>
          <p:txBody>
            <a:bodyPr spcFirstLastPara="1" wrap="square" lIns="0" tIns="0" rIns="0" bIns="0" anchor="t" anchorCtr="0">
              <a:noAutofit/>
            </a:bodyPr>
            <a:lstStyle/>
            <a:p>
              <a:pPr marL="0" marR="0" lvl="0" indent="0" algn="l" rtl="0">
                <a:lnSpc>
                  <a:spcPct val="75000"/>
                </a:lnSpc>
                <a:spcBef>
                  <a:spcPts val="0"/>
                </a:spcBef>
                <a:spcAft>
                  <a:spcPts val="0"/>
                </a:spcAft>
                <a:buClr>
                  <a:srgbClr val="FFFFFF"/>
                </a:buClr>
                <a:buFont typeface="Arial"/>
                <a:buNone/>
              </a:pPr>
              <a:r>
                <a:rPr lang="en-US" sz="1800" b="1" i="0" u="none" strike="noStrike" cap="none">
                  <a:solidFill>
                    <a:srgbClr val="FFFFFF"/>
                  </a:solidFill>
                  <a:latin typeface="Arial"/>
                  <a:ea typeface="Arial"/>
                  <a:cs typeface="Arial"/>
                  <a:sym typeface="Arial"/>
                </a:rPr>
                <a:t>INSERT TERM</a:t>
              </a:r>
              <a:endParaRPr sz="1400"/>
            </a:p>
          </p:txBody>
        </p:sp>
        <p:sp>
          <p:nvSpPr>
            <p:cNvPr id="1418" name="Shape 1418"/>
            <p:cNvSpPr/>
            <p:nvPr/>
          </p:nvSpPr>
          <p:spPr>
            <a:xfrm>
              <a:off x="177800" y="444500"/>
              <a:ext cx="1676400" cy="1415100"/>
            </a:xfrm>
            <a:prstGeom prst="rect">
              <a:avLst/>
            </a:prstGeom>
            <a:noFill/>
            <a:ln>
              <a:noFill/>
            </a:ln>
          </p:spPr>
          <p:txBody>
            <a:bodyPr spcFirstLastPara="1" wrap="square" lIns="0" tIns="0" rIns="0" bIns="0" anchor="t" anchorCtr="0">
              <a:noAutofit/>
            </a:bodyPr>
            <a:lstStyle/>
            <a:p>
              <a:pPr marL="0" marR="0" lvl="0" indent="0" algn="l" rtl="0">
                <a:lnSpc>
                  <a:spcPct val="133333"/>
                </a:lnSpc>
                <a:spcBef>
                  <a:spcPts val="0"/>
                </a:spcBef>
                <a:spcAft>
                  <a:spcPts val="0"/>
                </a:spcAft>
                <a:buClr>
                  <a:srgbClr val="FFFFFF"/>
                </a:buClr>
                <a:buFont typeface="Arial"/>
                <a:buNone/>
              </a:pPr>
              <a:r>
                <a:rPr lang="en-US" sz="1100" b="0" i="0" u="none" strike="noStrike" cap="none">
                  <a:solidFill>
                    <a:srgbClr val="FFFFFF"/>
                  </a:solidFill>
                  <a:latin typeface="Arial"/>
                  <a:ea typeface="Arial"/>
                  <a:cs typeface="Arial"/>
                  <a:sym typeface="Arial"/>
                </a:rPr>
                <a:t>Insert glossary definition here. Lorem ipsum dolor sit amet, consectetur adipiscing elit. Vivamus erat leo, volutpat et ultrices eget, faucibus ut orci.</a:t>
              </a:r>
              <a:endParaRPr sz="1400"/>
            </a:p>
          </p:txBody>
        </p:sp>
      </p:grpSp>
      <p:sp>
        <p:nvSpPr>
          <p:cNvPr id="1419" name="Shape 1419"/>
          <p:cNvSpPr/>
          <p:nvPr/>
        </p:nvSpPr>
        <p:spPr>
          <a:xfrm>
            <a:off x="8790781" y="4114800"/>
            <a:ext cx="3236400" cy="2032200"/>
          </a:xfrm>
          <a:custGeom>
            <a:avLst/>
            <a:gdLst/>
            <a:ahLst/>
            <a:cxnLst/>
            <a:rect l="0" t="0" r="0" b="0"/>
            <a:pathLst>
              <a:path w="120000" h="120000" extrusionOk="0">
                <a:moveTo>
                  <a:pt x="20633" y="0"/>
                </a:moveTo>
                <a:cubicBezTo>
                  <a:pt x="15433" y="0"/>
                  <a:pt x="11216" y="6716"/>
                  <a:pt x="11216" y="15000"/>
                </a:cubicBezTo>
                <a:lnTo>
                  <a:pt x="11216" y="28966"/>
                </a:lnTo>
                <a:lnTo>
                  <a:pt x="0" y="37572"/>
                </a:lnTo>
                <a:lnTo>
                  <a:pt x="11216" y="46172"/>
                </a:lnTo>
                <a:lnTo>
                  <a:pt x="11216" y="105000"/>
                </a:lnTo>
                <a:cubicBezTo>
                  <a:pt x="11216" y="113283"/>
                  <a:pt x="15433" y="120000"/>
                  <a:pt x="20633" y="120000"/>
                </a:cubicBezTo>
                <a:lnTo>
                  <a:pt x="110583" y="120000"/>
                </a:lnTo>
                <a:cubicBezTo>
                  <a:pt x="115783" y="120000"/>
                  <a:pt x="120000" y="113283"/>
                  <a:pt x="120000" y="105000"/>
                </a:cubicBezTo>
                <a:lnTo>
                  <a:pt x="120000" y="15000"/>
                </a:lnTo>
                <a:cubicBezTo>
                  <a:pt x="120000" y="6716"/>
                  <a:pt x="115783" y="0"/>
                  <a:pt x="110583" y="0"/>
                </a:cubicBezTo>
                <a:lnTo>
                  <a:pt x="20633" y="0"/>
                </a:lnTo>
                <a:close/>
              </a:path>
            </a:pathLst>
          </a:custGeom>
          <a:solidFill>
            <a:srgbClr val="FFDC00"/>
          </a:solidFill>
          <a:ln>
            <a:noFill/>
          </a:ln>
        </p:spPr>
        <p:txBody>
          <a:bodyPr spcFirstLastPara="1" wrap="square" lIns="279400" tIns="279400" rIns="279400" bIns="279400" anchor="t" anchorCtr="0">
            <a:noAutofit/>
          </a:bodyPr>
          <a:lstStyle/>
          <a:p>
            <a:pPr marL="0" marR="0" lvl="0" indent="0" algn="l" rtl="0">
              <a:lnSpc>
                <a:spcPct val="133333"/>
              </a:lnSpc>
              <a:spcBef>
                <a:spcPts val="0"/>
              </a:spcBef>
              <a:spcAft>
                <a:spcPts val="0"/>
              </a:spcAft>
              <a:buClr>
                <a:srgbClr val="000000"/>
              </a:buClr>
              <a:buFont typeface="Arial"/>
              <a:buNone/>
            </a:pPr>
            <a:r>
              <a:rPr lang="en-US" sz="1100" b="0" i="0" u="none" strike="noStrike" cap="none">
                <a:solidFill>
                  <a:srgbClr val="000000"/>
                </a:solidFill>
                <a:latin typeface="Arial"/>
                <a:ea typeface="Arial"/>
                <a:cs typeface="Arial"/>
                <a:sym typeface="Arial"/>
              </a:rPr>
              <a:t>Insert quote here. Vestibulum suscipit augue a erat tristique sollicitudin. Donec sit amet neque arcu. Vestibulum at rhoncus neque. Vivamus eget vulputate purus. Curabitur venenatis, nisi non faucibus fringilla. —John Doe</a:t>
            </a:r>
            <a:endParaRPr sz="1400"/>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matchingName="Q&amp;A">
  <p:cSld name="Q&amp;A">
    <p:bg>
      <p:bgPr>
        <a:solidFill>
          <a:srgbClr val="FFDB00"/>
        </a:solidFill>
        <a:effectLst/>
      </p:bgPr>
    </p:bg>
    <p:spTree>
      <p:nvGrpSpPr>
        <p:cNvPr id="1" name="Shape 1420"/>
        <p:cNvGrpSpPr/>
        <p:nvPr/>
      </p:nvGrpSpPr>
      <p:grpSpPr>
        <a:xfrm>
          <a:off x="0" y="0"/>
          <a:ext cx="0" cy="0"/>
          <a:chOff x="0" y="0"/>
          <a:chExt cx="0" cy="0"/>
        </a:xfrm>
      </p:grpSpPr>
      <p:cxnSp>
        <p:nvCxnSpPr>
          <p:cNvPr id="1421" name="Shape 1421"/>
          <p:cNvCxnSpPr/>
          <p:nvPr/>
        </p:nvCxnSpPr>
        <p:spPr>
          <a:xfrm>
            <a:off x="635000" y="635000"/>
            <a:ext cx="11734500" cy="0"/>
          </a:xfrm>
          <a:prstGeom prst="straightConnector1">
            <a:avLst/>
          </a:prstGeom>
          <a:noFill/>
          <a:ln w="9525" cap="flat" cmpd="sng">
            <a:solidFill>
              <a:srgbClr val="FFFFFF"/>
            </a:solidFill>
            <a:prstDash val="solid"/>
            <a:miter lim="8000"/>
            <a:headEnd type="none" w="sm" len="sm"/>
            <a:tailEnd type="none" w="sm" len="sm"/>
          </a:ln>
        </p:spPr>
      </p:cxnSp>
      <p:cxnSp>
        <p:nvCxnSpPr>
          <p:cNvPr id="1422" name="Shape 1422"/>
          <p:cNvCxnSpPr/>
          <p:nvPr/>
        </p:nvCxnSpPr>
        <p:spPr>
          <a:xfrm>
            <a:off x="635000" y="1219200"/>
            <a:ext cx="11734500" cy="0"/>
          </a:xfrm>
          <a:prstGeom prst="straightConnector1">
            <a:avLst/>
          </a:prstGeom>
          <a:noFill/>
          <a:ln w="9525" cap="flat" cmpd="sng">
            <a:solidFill>
              <a:srgbClr val="FFFFFF"/>
            </a:solidFill>
            <a:prstDash val="solid"/>
            <a:miter lim="8000"/>
            <a:headEnd type="none" w="sm" len="sm"/>
            <a:tailEnd type="none" w="sm" len="sm"/>
          </a:ln>
        </p:spPr>
      </p:cxnSp>
      <p:sp>
        <p:nvSpPr>
          <p:cNvPr id="1423" name="Shape 1423"/>
          <p:cNvSpPr/>
          <p:nvPr/>
        </p:nvSpPr>
        <p:spPr>
          <a:xfrm>
            <a:off x="635000" y="1473200"/>
            <a:ext cx="11734500" cy="1460400"/>
          </a:xfrm>
          <a:prstGeom prst="rect">
            <a:avLst/>
          </a:prstGeom>
          <a:noFill/>
          <a:ln>
            <a:noFill/>
          </a:ln>
        </p:spPr>
        <p:txBody>
          <a:bodyPr spcFirstLastPara="1" wrap="square" lIns="0" tIns="0" rIns="0" bIns="0" anchor="t" anchorCtr="0">
            <a:noAutofit/>
          </a:bodyPr>
          <a:lstStyle/>
          <a:p>
            <a:pPr marL="0" marR="0" lvl="0" indent="0" algn="l" rtl="0">
              <a:lnSpc>
                <a:spcPct val="88333"/>
              </a:lnSpc>
              <a:spcBef>
                <a:spcPts val="0"/>
              </a:spcBef>
              <a:spcAft>
                <a:spcPts val="0"/>
              </a:spcAft>
              <a:buClr>
                <a:srgbClr val="FFFFFF"/>
              </a:buClr>
              <a:buFont typeface="Arial"/>
              <a:buNone/>
            </a:pPr>
            <a:r>
              <a:rPr lang="en-US" sz="11900" b="1" i="0" u="none" strike="noStrike" cap="none">
                <a:solidFill>
                  <a:srgbClr val="FFFFFF"/>
                </a:solidFill>
                <a:latin typeface="Arial"/>
                <a:ea typeface="Arial"/>
                <a:cs typeface="Arial"/>
                <a:sym typeface="Arial"/>
              </a:rPr>
              <a:t>Q&amp;A</a:t>
            </a:r>
            <a:endParaRPr sz="140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Activity copy">
  <p:cSld name="Activity copy">
    <p:spTree>
      <p:nvGrpSpPr>
        <p:cNvPr id="1" name="Shape 122"/>
        <p:cNvGrpSpPr/>
        <p:nvPr/>
      </p:nvGrpSpPr>
      <p:grpSpPr>
        <a:xfrm>
          <a:off x="0" y="0"/>
          <a:ext cx="0" cy="0"/>
          <a:chOff x="0" y="0"/>
          <a:chExt cx="0" cy="0"/>
        </a:xfrm>
      </p:grpSpPr>
      <p:cxnSp>
        <p:nvCxnSpPr>
          <p:cNvPr id="123" name="Shape 123"/>
          <p:cNvCxnSpPr/>
          <p:nvPr/>
        </p:nvCxnSpPr>
        <p:spPr>
          <a:xfrm>
            <a:off x="635000" y="635000"/>
            <a:ext cx="11734800" cy="11"/>
          </a:xfrm>
          <a:prstGeom prst="straightConnector1">
            <a:avLst/>
          </a:prstGeom>
          <a:noFill/>
          <a:ln>
            <a:noFill/>
          </a:ln>
        </p:spPr>
      </p:cxnSp>
      <p:cxnSp>
        <p:nvCxnSpPr>
          <p:cNvPr id="124" name="Shape 124"/>
          <p:cNvCxnSpPr/>
          <p:nvPr/>
        </p:nvCxnSpPr>
        <p:spPr>
          <a:xfrm>
            <a:off x="635000" y="1219200"/>
            <a:ext cx="11734800" cy="11"/>
          </a:xfrm>
          <a:prstGeom prst="straightConnector1">
            <a:avLst/>
          </a:prstGeom>
          <a:noFill/>
          <a:ln>
            <a:noFill/>
          </a:ln>
        </p:spPr>
      </p:cxnSp>
      <p:grpSp>
        <p:nvGrpSpPr>
          <p:cNvPr id="125" name="Shape 125"/>
          <p:cNvGrpSpPr/>
          <p:nvPr/>
        </p:nvGrpSpPr>
        <p:grpSpPr>
          <a:xfrm>
            <a:off x="1384299" y="3130550"/>
            <a:ext cx="1270001" cy="1270001"/>
            <a:chOff x="0" y="0"/>
            <a:chExt cx="1270000" cy="1270000"/>
          </a:xfrm>
        </p:grpSpPr>
        <p:pic>
          <p:nvPicPr>
            <p:cNvPr id="126" name="Shape 126"/>
            <p:cNvPicPr preferRelativeResize="0"/>
            <p:nvPr/>
          </p:nvPicPr>
          <p:blipFill rotWithShape="1">
            <a:blip r:embed="rId2">
              <a:alphaModFix/>
            </a:blip>
            <a:srcRect/>
            <a:stretch/>
          </p:blipFill>
          <p:spPr>
            <a:xfrm>
              <a:off x="0" y="0"/>
              <a:ext cx="1270000" cy="1270000"/>
            </a:xfrm>
            <a:prstGeom prst="rect">
              <a:avLst/>
            </a:prstGeom>
            <a:noFill/>
            <a:ln>
              <a:noFill/>
            </a:ln>
          </p:spPr>
        </p:pic>
        <p:sp>
          <p:nvSpPr>
            <p:cNvPr id="127" name="Shape 127"/>
            <p:cNvSpPr/>
            <p:nvPr/>
          </p:nvSpPr>
          <p:spPr>
            <a:xfrm>
              <a:off x="88900" y="543558"/>
              <a:ext cx="1079499" cy="233682"/>
            </a:xfrm>
            <a:prstGeom prst="rect">
              <a:avLst/>
            </a:prstGeom>
            <a:noFill/>
            <a:ln>
              <a:noFill/>
            </a:ln>
          </p:spPr>
          <p:txBody>
            <a:bodyPr spcFirstLastPara="1" wrap="square" lIns="0" tIns="0" rIns="0" bIns="0" anchor="ctr" anchorCtr="0">
              <a:noAutofit/>
            </a:bodyPr>
            <a:lstStyle/>
            <a:p>
              <a:pPr marL="0" marR="0" lvl="0" indent="0" algn="ctr" rtl="0">
                <a:lnSpc>
                  <a:spcPct val="75000"/>
                </a:lnSpc>
                <a:spcBef>
                  <a:spcPts val="0"/>
                </a:spcBef>
                <a:spcAft>
                  <a:spcPts val="0"/>
                </a:spcAft>
                <a:buClr>
                  <a:srgbClr val="FFFFFF"/>
                </a:buClr>
                <a:buFont typeface="Arial"/>
                <a:buNone/>
              </a:pPr>
              <a:r>
                <a:rPr lang="en-US" sz="1800" b="1" i="0" u="none" strike="noStrike" cap="none">
                  <a:solidFill>
                    <a:srgbClr val="FFFFFF"/>
                  </a:solidFill>
                  <a:latin typeface="Arial"/>
                  <a:ea typeface="Arial"/>
                  <a:cs typeface="Arial"/>
                  <a:sym typeface="Arial"/>
                </a:rPr>
                <a:t>EXERCISE</a:t>
              </a:r>
              <a:endParaRPr/>
            </a:p>
          </p:txBody>
        </p:sp>
      </p:grpSp>
      <p:cxnSp>
        <p:nvCxnSpPr>
          <p:cNvPr id="128" name="Shape 128"/>
          <p:cNvCxnSpPr/>
          <p:nvPr/>
        </p:nvCxnSpPr>
        <p:spPr>
          <a:xfrm rot="10800000">
            <a:off x="3225800" y="1803658"/>
            <a:ext cx="0" cy="4430478"/>
          </a:xfrm>
          <a:prstGeom prst="straightConnector1">
            <a:avLst/>
          </a:prstGeom>
          <a:noFill/>
          <a:ln w="12700" cap="flat" cmpd="sng">
            <a:solidFill>
              <a:srgbClr val="EAEAEA"/>
            </a:solidFill>
            <a:prstDash val="solid"/>
            <a:miter lim="8000"/>
            <a:headEnd type="none" w="sm" len="sm"/>
            <a:tailEnd type="none" w="sm" len="sm"/>
          </a:ln>
        </p:spPr>
      </p:cxnSp>
    </p:spTree>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matchingName="Exit Tickets">
  <p:cSld name="Exit Tickets">
    <p:bg>
      <p:bgPr>
        <a:solidFill>
          <a:srgbClr val="FFAFC0"/>
        </a:solidFill>
        <a:effectLst/>
      </p:bgPr>
    </p:bg>
    <p:spTree>
      <p:nvGrpSpPr>
        <p:cNvPr id="1" name="Shape 1424"/>
        <p:cNvGrpSpPr/>
        <p:nvPr/>
      </p:nvGrpSpPr>
      <p:grpSpPr>
        <a:xfrm>
          <a:off x="0" y="0"/>
          <a:ext cx="0" cy="0"/>
          <a:chOff x="0" y="0"/>
          <a:chExt cx="0" cy="0"/>
        </a:xfrm>
      </p:grpSpPr>
      <p:cxnSp>
        <p:nvCxnSpPr>
          <p:cNvPr id="1425" name="Shape 1425"/>
          <p:cNvCxnSpPr/>
          <p:nvPr/>
        </p:nvCxnSpPr>
        <p:spPr>
          <a:xfrm>
            <a:off x="635000" y="635000"/>
            <a:ext cx="11734500" cy="0"/>
          </a:xfrm>
          <a:prstGeom prst="straightConnector1">
            <a:avLst/>
          </a:prstGeom>
          <a:noFill/>
          <a:ln w="9525" cap="flat" cmpd="sng">
            <a:solidFill>
              <a:srgbClr val="FFFFFF"/>
            </a:solidFill>
            <a:prstDash val="solid"/>
            <a:miter lim="8000"/>
            <a:headEnd type="none" w="sm" len="sm"/>
            <a:tailEnd type="none" w="sm" len="sm"/>
          </a:ln>
        </p:spPr>
      </p:cxnSp>
      <p:cxnSp>
        <p:nvCxnSpPr>
          <p:cNvPr id="1426" name="Shape 1426"/>
          <p:cNvCxnSpPr/>
          <p:nvPr/>
        </p:nvCxnSpPr>
        <p:spPr>
          <a:xfrm>
            <a:off x="635000" y="1219200"/>
            <a:ext cx="11734500" cy="0"/>
          </a:xfrm>
          <a:prstGeom prst="straightConnector1">
            <a:avLst/>
          </a:prstGeom>
          <a:noFill/>
          <a:ln w="9525" cap="flat" cmpd="sng">
            <a:solidFill>
              <a:srgbClr val="FFFFFF"/>
            </a:solidFill>
            <a:prstDash val="solid"/>
            <a:miter lim="8000"/>
            <a:headEnd type="none" w="sm" len="sm"/>
            <a:tailEnd type="none" w="sm" len="sm"/>
          </a:ln>
        </p:spPr>
      </p:cxnSp>
      <p:sp>
        <p:nvSpPr>
          <p:cNvPr id="1427" name="Shape 1427"/>
          <p:cNvSpPr/>
          <p:nvPr/>
        </p:nvSpPr>
        <p:spPr>
          <a:xfrm>
            <a:off x="635000" y="1473200"/>
            <a:ext cx="11734500" cy="1460400"/>
          </a:xfrm>
          <a:prstGeom prst="rect">
            <a:avLst/>
          </a:prstGeom>
          <a:noFill/>
          <a:ln>
            <a:noFill/>
          </a:ln>
        </p:spPr>
        <p:txBody>
          <a:bodyPr spcFirstLastPara="1" wrap="square" lIns="0" tIns="0" rIns="0" bIns="0" anchor="t" anchorCtr="0">
            <a:noAutofit/>
          </a:bodyPr>
          <a:lstStyle/>
          <a:p>
            <a:pPr marL="0" marR="0" lvl="0" indent="0" algn="l" rtl="0">
              <a:lnSpc>
                <a:spcPct val="88333"/>
              </a:lnSpc>
              <a:spcBef>
                <a:spcPts val="0"/>
              </a:spcBef>
              <a:spcAft>
                <a:spcPts val="0"/>
              </a:spcAft>
              <a:buClr>
                <a:srgbClr val="FFFFFF"/>
              </a:buClr>
              <a:buFont typeface="Arial"/>
              <a:buNone/>
            </a:pPr>
            <a:r>
              <a:rPr lang="en-US" sz="11900" b="1" i="0" u="none" strike="noStrike" cap="none">
                <a:solidFill>
                  <a:srgbClr val="FFFFFF"/>
                </a:solidFill>
                <a:latin typeface="Arial"/>
                <a:ea typeface="Arial"/>
                <a:cs typeface="Arial"/>
                <a:sym typeface="Arial"/>
              </a:rPr>
              <a:t>EXIT TICKETS</a:t>
            </a:r>
            <a:endParaRPr sz="1400"/>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1428"/>
        <p:cNvGrpSpPr/>
        <p:nvPr/>
      </p:nvGrpSpPr>
      <p:grpSpPr>
        <a:xfrm>
          <a:off x="0" y="0"/>
          <a:ext cx="0" cy="0"/>
          <a:chOff x="0" y="0"/>
          <a:chExt cx="0" cy="0"/>
        </a:xfrm>
      </p:grpSpPr>
    </p:spTree>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matchingName="Activity copy">
  <p:cSld name="Activity copy">
    <p:spTree>
      <p:nvGrpSpPr>
        <p:cNvPr id="1" name="Shape 1429"/>
        <p:cNvGrpSpPr/>
        <p:nvPr/>
      </p:nvGrpSpPr>
      <p:grpSpPr>
        <a:xfrm>
          <a:off x="0" y="0"/>
          <a:ext cx="0" cy="0"/>
          <a:chOff x="0" y="0"/>
          <a:chExt cx="0" cy="0"/>
        </a:xfrm>
      </p:grpSpPr>
      <p:cxnSp>
        <p:nvCxnSpPr>
          <p:cNvPr id="1430" name="Shape 1430"/>
          <p:cNvCxnSpPr/>
          <p:nvPr/>
        </p:nvCxnSpPr>
        <p:spPr>
          <a:xfrm>
            <a:off x="635000" y="635000"/>
            <a:ext cx="11734500" cy="0"/>
          </a:xfrm>
          <a:prstGeom prst="straightConnector1">
            <a:avLst/>
          </a:prstGeom>
          <a:noFill/>
          <a:ln>
            <a:noFill/>
          </a:ln>
        </p:spPr>
      </p:cxnSp>
      <p:cxnSp>
        <p:nvCxnSpPr>
          <p:cNvPr id="1431" name="Shape 1431"/>
          <p:cNvCxnSpPr/>
          <p:nvPr/>
        </p:nvCxnSpPr>
        <p:spPr>
          <a:xfrm>
            <a:off x="635000" y="1219200"/>
            <a:ext cx="11734500" cy="0"/>
          </a:xfrm>
          <a:prstGeom prst="straightConnector1">
            <a:avLst/>
          </a:prstGeom>
          <a:noFill/>
          <a:ln>
            <a:noFill/>
          </a:ln>
        </p:spPr>
      </p:cxnSp>
      <p:grpSp>
        <p:nvGrpSpPr>
          <p:cNvPr id="1432" name="Shape 1432"/>
          <p:cNvGrpSpPr/>
          <p:nvPr/>
        </p:nvGrpSpPr>
        <p:grpSpPr>
          <a:xfrm>
            <a:off x="1384299" y="3130550"/>
            <a:ext cx="1269900" cy="1269773"/>
            <a:chOff x="0" y="0"/>
            <a:chExt cx="1269900" cy="1269900"/>
          </a:xfrm>
        </p:grpSpPr>
        <p:pic>
          <p:nvPicPr>
            <p:cNvPr id="1433" name="Shape 1433"/>
            <p:cNvPicPr preferRelativeResize="0"/>
            <p:nvPr/>
          </p:nvPicPr>
          <p:blipFill rotWithShape="1">
            <a:blip r:embed="rId2">
              <a:alphaModFix/>
            </a:blip>
            <a:srcRect/>
            <a:stretch/>
          </p:blipFill>
          <p:spPr>
            <a:xfrm>
              <a:off x="0" y="0"/>
              <a:ext cx="1269900" cy="1269900"/>
            </a:xfrm>
            <a:prstGeom prst="rect">
              <a:avLst/>
            </a:prstGeom>
            <a:noFill/>
            <a:ln>
              <a:noFill/>
            </a:ln>
          </p:spPr>
        </p:pic>
        <p:sp>
          <p:nvSpPr>
            <p:cNvPr id="1434" name="Shape 1434"/>
            <p:cNvSpPr/>
            <p:nvPr/>
          </p:nvSpPr>
          <p:spPr>
            <a:xfrm>
              <a:off x="88900" y="543558"/>
              <a:ext cx="1079400" cy="233700"/>
            </a:xfrm>
            <a:prstGeom prst="rect">
              <a:avLst/>
            </a:prstGeom>
            <a:noFill/>
            <a:ln>
              <a:noFill/>
            </a:ln>
          </p:spPr>
          <p:txBody>
            <a:bodyPr spcFirstLastPara="1" wrap="square" lIns="0" tIns="0" rIns="0" bIns="0" anchor="ctr" anchorCtr="0">
              <a:noAutofit/>
            </a:bodyPr>
            <a:lstStyle/>
            <a:p>
              <a:pPr marL="0" marR="0" lvl="0" indent="0" algn="ctr" rtl="0">
                <a:lnSpc>
                  <a:spcPct val="75000"/>
                </a:lnSpc>
                <a:spcBef>
                  <a:spcPts val="0"/>
                </a:spcBef>
                <a:spcAft>
                  <a:spcPts val="0"/>
                </a:spcAft>
                <a:buClr>
                  <a:srgbClr val="FFFFFF"/>
                </a:buClr>
                <a:buFont typeface="Arial"/>
                <a:buNone/>
              </a:pPr>
              <a:r>
                <a:rPr lang="en-US" sz="1800" b="1" i="0" u="none" strike="noStrike" cap="none">
                  <a:solidFill>
                    <a:srgbClr val="FFFFFF"/>
                  </a:solidFill>
                  <a:latin typeface="Arial"/>
                  <a:ea typeface="Arial"/>
                  <a:cs typeface="Arial"/>
                  <a:sym typeface="Arial"/>
                </a:rPr>
                <a:t>EXERCISE</a:t>
              </a:r>
              <a:endParaRPr sz="1400"/>
            </a:p>
          </p:txBody>
        </p:sp>
      </p:grpSp>
      <p:cxnSp>
        <p:nvCxnSpPr>
          <p:cNvPr id="1435" name="Shape 1435"/>
          <p:cNvCxnSpPr/>
          <p:nvPr/>
        </p:nvCxnSpPr>
        <p:spPr>
          <a:xfrm rot="10800000">
            <a:off x="3225800" y="1803736"/>
            <a:ext cx="0" cy="4430400"/>
          </a:xfrm>
          <a:prstGeom prst="straightConnector1">
            <a:avLst/>
          </a:prstGeom>
          <a:noFill/>
          <a:ln w="12700" cap="flat" cmpd="sng">
            <a:solidFill>
              <a:srgbClr val="EAEAEA"/>
            </a:solidFill>
            <a:prstDash val="solid"/>
            <a:miter lim="8000"/>
            <a:headEnd type="none" w="sm" len="sm"/>
            <a:tailEnd type="none" w="sm" len="sm"/>
          </a:ln>
        </p:spPr>
      </p:cxnSp>
    </p:spTree>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matchingName="Case Study">
  <p:cSld name="Case Study 2">
    <p:spTree>
      <p:nvGrpSpPr>
        <p:cNvPr id="1" name="Shape 1436"/>
        <p:cNvGrpSpPr/>
        <p:nvPr/>
      </p:nvGrpSpPr>
      <p:grpSpPr>
        <a:xfrm>
          <a:off x="0" y="0"/>
          <a:ext cx="0" cy="0"/>
          <a:chOff x="0" y="0"/>
          <a:chExt cx="0" cy="0"/>
        </a:xfrm>
      </p:grpSpPr>
      <p:cxnSp>
        <p:nvCxnSpPr>
          <p:cNvPr id="1437" name="Shape 1437"/>
          <p:cNvCxnSpPr/>
          <p:nvPr/>
        </p:nvCxnSpPr>
        <p:spPr>
          <a:xfrm>
            <a:off x="635000" y="635000"/>
            <a:ext cx="11734500" cy="0"/>
          </a:xfrm>
          <a:prstGeom prst="straightConnector1">
            <a:avLst/>
          </a:prstGeom>
          <a:noFill/>
          <a:ln>
            <a:noFill/>
          </a:ln>
        </p:spPr>
      </p:cxnSp>
      <p:cxnSp>
        <p:nvCxnSpPr>
          <p:cNvPr id="1438" name="Shape 1438"/>
          <p:cNvCxnSpPr/>
          <p:nvPr/>
        </p:nvCxnSpPr>
        <p:spPr>
          <a:xfrm>
            <a:off x="635000" y="1219200"/>
            <a:ext cx="11734500" cy="0"/>
          </a:xfrm>
          <a:prstGeom prst="straightConnector1">
            <a:avLst/>
          </a:prstGeom>
          <a:noFill/>
          <a:ln>
            <a:noFill/>
          </a:ln>
        </p:spPr>
      </p:cxnSp>
      <p:cxnSp>
        <p:nvCxnSpPr>
          <p:cNvPr id="1439" name="Shape 1439"/>
          <p:cNvCxnSpPr/>
          <p:nvPr/>
        </p:nvCxnSpPr>
        <p:spPr>
          <a:xfrm rot="10800000" flipH="1">
            <a:off x="8623300" y="2780999"/>
            <a:ext cx="3735000" cy="300"/>
          </a:xfrm>
          <a:prstGeom prst="straightConnector1">
            <a:avLst/>
          </a:prstGeom>
          <a:noFill/>
          <a:ln>
            <a:noFill/>
          </a:ln>
        </p:spPr>
      </p:cxnSp>
      <p:cxnSp>
        <p:nvCxnSpPr>
          <p:cNvPr id="1440" name="Shape 1440"/>
          <p:cNvCxnSpPr/>
          <p:nvPr/>
        </p:nvCxnSpPr>
        <p:spPr>
          <a:xfrm rot="10800000" flipH="1">
            <a:off x="635000" y="2780999"/>
            <a:ext cx="7742700" cy="300"/>
          </a:xfrm>
          <a:prstGeom prst="straightConnector1">
            <a:avLst/>
          </a:prstGeom>
          <a:noFill/>
          <a:ln>
            <a:noFill/>
          </a:ln>
        </p:spPr>
      </p:cxnSp>
      <p:sp>
        <p:nvSpPr>
          <p:cNvPr id="1441" name="Shape 1441"/>
          <p:cNvSpPr/>
          <p:nvPr/>
        </p:nvSpPr>
        <p:spPr>
          <a:xfrm>
            <a:off x="635000" y="2387600"/>
            <a:ext cx="3733800" cy="254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Arial"/>
              <a:buNone/>
            </a:pPr>
            <a:r>
              <a:rPr lang="en-US" sz="2000" b="1" i="0" u="none" strike="noStrike" cap="none">
                <a:solidFill>
                  <a:srgbClr val="000000"/>
                </a:solidFill>
                <a:latin typeface="Arial"/>
                <a:ea typeface="Arial"/>
                <a:cs typeface="Arial"/>
                <a:sym typeface="Arial"/>
              </a:rPr>
              <a:t>SUMMARY</a:t>
            </a:r>
            <a:endParaRPr sz="1400"/>
          </a:p>
        </p:txBody>
      </p:sp>
      <p:sp>
        <p:nvSpPr>
          <p:cNvPr id="1442" name="Shape 1442"/>
          <p:cNvSpPr/>
          <p:nvPr/>
        </p:nvSpPr>
        <p:spPr>
          <a:xfrm>
            <a:off x="8636000" y="2387600"/>
            <a:ext cx="3733800" cy="254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Arial"/>
              <a:buNone/>
            </a:pPr>
            <a:r>
              <a:rPr lang="en-US" sz="2000" b="1" i="0" u="none" strike="noStrike" cap="none">
                <a:solidFill>
                  <a:srgbClr val="000000"/>
                </a:solidFill>
                <a:latin typeface="Arial"/>
                <a:ea typeface="Arial"/>
                <a:cs typeface="Arial"/>
                <a:sym typeface="Arial"/>
              </a:rPr>
              <a:t>KEY CHALLENGE / QUESTION</a:t>
            </a:r>
            <a:endParaRPr sz="1400"/>
          </a:p>
        </p:txBody>
      </p:sp>
      <p:sp>
        <p:nvSpPr>
          <p:cNvPr id="1443" name="Shape 1443"/>
          <p:cNvSpPr txBox="1">
            <a:spLocks noGrp="1"/>
          </p:cNvSpPr>
          <p:nvPr>
            <p:ph type="sldNum" idx="12"/>
          </p:nvPr>
        </p:nvSpPr>
        <p:spPr>
          <a:xfrm>
            <a:off x="12014200" y="739139"/>
            <a:ext cx="345900" cy="4269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pPr marL="0" lvl="0" indent="0">
              <a:spcBef>
                <a:spcPts val="0"/>
              </a:spcBef>
              <a:spcAft>
                <a:spcPts val="0"/>
              </a:spcAft>
              <a:buNone/>
            </a:pPr>
            <a:endParaRPr/>
          </a:p>
          <a:p>
            <a:pPr marL="0" lvl="1" indent="228600">
              <a:spcBef>
                <a:spcPts val="0"/>
              </a:spcBef>
              <a:spcAft>
                <a:spcPts val="0"/>
              </a:spcAft>
              <a:buNone/>
            </a:pPr>
            <a:endParaRPr/>
          </a:p>
          <a:p>
            <a:pPr marL="0" lvl="2" indent="457200">
              <a:spcBef>
                <a:spcPts val="0"/>
              </a:spcBef>
              <a:spcAft>
                <a:spcPts val="0"/>
              </a:spcAft>
              <a:buNone/>
            </a:pPr>
            <a:endParaRPr/>
          </a:p>
          <a:p>
            <a:pPr marL="0" lvl="3" indent="685800">
              <a:spcBef>
                <a:spcPts val="0"/>
              </a:spcBef>
              <a:spcAft>
                <a:spcPts val="0"/>
              </a:spcAft>
              <a:buNone/>
            </a:pPr>
            <a:endParaRPr/>
          </a:p>
          <a:p>
            <a:pPr marL="0" lvl="4" indent="914400">
              <a:spcBef>
                <a:spcPts val="0"/>
              </a:spcBef>
              <a:spcAft>
                <a:spcPts val="0"/>
              </a:spcAft>
              <a:buNone/>
            </a:pPr>
            <a:endParaRPr/>
          </a:p>
          <a:p>
            <a:pPr marL="0" lvl="5" indent="1143000">
              <a:spcBef>
                <a:spcPts val="0"/>
              </a:spcBef>
              <a:spcAft>
                <a:spcPts val="0"/>
              </a:spcAft>
              <a:buNone/>
            </a:pPr>
            <a:endParaRPr/>
          </a:p>
          <a:p>
            <a:pPr marL="0" lvl="6" indent="1371600">
              <a:spcBef>
                <a:spcPts val="0"/>
              </a:spcBef>
              <a:spcAft>
                <a:spcPts val="0"/>
              </a:spcAft>
              <a:buNone/>
            </a:pPr>
            <a:endParaRPr/>
          </a:p>
          <a:p>
            <a:pPr marL="0" lvl="7" indent="1612900">
              <a:spcBef>
                <a:spcPts val="0"/>
              </a:spcBef>
              <a:spcAft>
                <a:spcPts val="0"/>
              </a:spcAft>
              <a:buNone/>
            </a:pPr>
            <a:endParaRPr/>
          </a:p>
          <a:p>
            <a:pPr marL="0" lvl="8" indent="1828800">
              <a:spcBef>
                <a:spcPts val="0"/>
              </a:spcBef>
              <a:spcAft>
                <a:spcPts val="0"/>
              </a:spcAft>
              <a:buNone/>
            </a:pPr>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matchingName="Content: Full Page Image">
  <p:cSld name="Content: Full Page Image 2">
    <p:spTree>
      <p:nvGrpSpPr>
        <p:cNvPr id="1" name="Shape 1444"/>
        <p:cNvGrpSpPr/>
        <p:nvPr/>
      </p:nvGrpSpPr>
      <p:grpSpPr>
        <a:xfrm>
          <a:off x="0" y="0"/>
          <a:ext cx="0" cy="0"/>
          <a:chOff x="0" y="0"/>
          <a:chExt cx="0" cy="0"/>
        </a:xfrm>
      </p:grpSpPr>
      <p:sp>
        <p:nvSpPr>
          <p:cNvPr id="1445" name="Shape 1445"/>
          <p:cNvSpPr txBox="1">
            <a:spLocks noGrp="1"/>
          </p:cNvSpPr>
          <p:nvPr>
            <p:ph type="body" idx="1"/>
          </p:nvPr>
        </p:nvSpPr>
        <p:spPr>
          <a:xfrm>
            <a:off x="317500" y="317500"/>
            <a:ext cx="12369900" cy="6667500"/>
          </a:xfrm>
          <a:prstGeom prst="rect">
            <a:avLst/>
          </a:prstGeom>
          <a:noFill/>
          <a:ln>
            <a:noFill/>
          </a:ln>
        </p:spPr>
        <p:txBody>
          <a:bodyPr spcFirstLastPara="1" wrap="square" lIns="91425" tIns="91425" rIns="91425" bIns="91425" anchor="ctr" anchorCtr="0"/>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914400" marR="0" lvl="1"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446" name="Shape 1446"/>
          <p:cNvSpPr txBox="1">
            <a:spLocks noGrp="1"/>
          </p:cNvSpPr>
          <p:nvPr>
            <p:ph type="title"/>
          </p:nvPr>
        </p:nvSpPr>
        <p:spPr>
          <a:xfrm>
            <a:off x="635000" y="1473200"/>
            <a:ext cx="11734500" cy="1498500"/>
          </a:xfrm>
          <a:prstGeom prst="rect">
            <a:avLst/>
          </a:prstGeom>
          <a:noFill/>
          <a:ln>
            <a:noFill/>
          </a:ln>
        </p:spPr>
        <p:txBody>
          <a:bodyPr spcFirstLastPara="1" wrap="square" lIns="91425" tIns="91425" rIns="91425" bIns="91425" anchor="t" anchorCtr="0"/>
          <a:lstStyle>
            <a:lvl1pPr marL="0" marR="0" lvl="0" indent="0" algn="l" rtl="0">
              <a:lnSpc>
                <a:spcPct val="92592"/>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228600" algn="l" rtl="0">
              <a:lnSpc>
                <a:spcPct val="92592"/>
              </a:lnSpc>
              <a:spcBef>
                <a:spcPts val="0"/>
              </a:spcBef>
              <a:spcAft>
                <a:spcPts val="0"/>
              </a:spcAft>
              <a:buSzPts val="1400"/>
              <a:buNone/>
              <a:defRPr sz="1800"/>
            </a:lvl2pPr>
            <a:lvl3pPr marL="0" marR="0" lvl="2" indent="457200" algn="l" rtl="0">
              <a:lnSpc>
                <a:spcPct val="92592"/>
              </a:lnSpc>
              <a:spcBef>
                <a:spcPts val="0"/>
              </a:spcBef>
              <a:spcAft>
                <a:spcPts val="0"/>
              </a:spcAft>
              <a:buSzPts val="1400"/>
              <a:buNone/>
              <a:defRPr sz="1800"/>
            </a:lvl3pPr>
            <a:lvl4pPr marL="0" marR="0" lvl="3" indent="685800" algn="l" rtl="0">
              <a:lnSpc>
                <a:spcPct val="92592"/>
              </a:lnSpc>
              <a:spcBef>
                <a:spcPts val="0"/>
              </a:spcBef>
              <a:spcAft>
                <a:spcPts val="0"/>
              </a:spcAft>
              <a:buSzPts val="1400"/>
              <a:buNone/>
              <a:defRPr sz="1800"/>
            </a:lvl4pPr>
            <a:lvl5pPr marL="0" marR="0" lvl="4" indent="914400" algn="l" rtl="0">
              <a:lnSpc>
                <a:spcPct val="92592"/>
              </a:lnSpc>
              <a:spcBef>
                <a:spcPts val="0"/>
              </a:spcBef>
              <a:spcAft>
                <a:spcPts val="0"/>
              </a:spcAft>
              <a:buSzPts val="1400"/>
              <a:buNone/>
              <a:defRPr sz="1800"/>
            </a:lvl5pPr>
            <a:lvl6pPr marL="0" marR="0" lvl="5" indent="1143000" algn="l" rtl="0">
              <a:lnSpc>
                <a:spcPct val="92592"/>
              </a:lnSpc>
              <a:spcBef>
                <a:spcPts val="0"/>
              </a:spcBef>
              <a:spcAft>
                <a:spcPts val="0"/>
              </a:spcAft>
              <a:buSzPts val="1400"/>
              <a:buNone/>
              <a:defRPr sz="1800"/>
            </a:lvl6pPr>
            <a:lvl7pPr marL="0" marR="0" lvl="6" indent="1371600" algn="l" rtl="0">
              <a:lnSpc>
                <a:spcPct val="92592"/>
              </a:lnSpc>
              <a:spcBef>
                <a:spcPts val="0"/>
              </a:spcBef>
              <a:spcAft>
                <a:spcPts val="0"/>
              </a:spcAft>
              <a:buSzPts val="1400"/>
              <a:buNone/>
              <a:defRPr sz="1800"/>
            </a:lvl7pPr>
            <a:lvl8pPr marL="0" marR="0" lvl="7" indent="1612900" algn="l" rtl="0">
              <a:lnSpc>
                <a:spcPct val="92592"/>
              </a:lnSpc>
              <a:spcBef>
                <a:spcPts val="0"/>
              </a:spcBef>
              <a:spcAft>
                <a:spcPts val="0"/>
              </a:spcAft>
              <a:buSzPts val="1400"/>
              <a:buNone/>
              <a:defRPr sz="1800"/>
            </a:lvl8pPr>
            <a:lvl9pPr marL="0" marR="0" lvl="8" indent="1828800" algn="l" rtl="0">
              <a:lnSpc>
                <a:spcPct val="92592"/>
              </a:lnSpc>
              <a:spcBef>
                <a:spcPts val="0"/>
              </a:spcBef>
              <a:spcAft>
                <a:spcPts val="0"/>
              </a:spcAft>
              <a:buSzPts val="1400"/>
              <a:buNone/>
              <a:defRPr sz="1800"/>
            </a:lvl9pPr>
          </a:lstStyle>
          <a:p>
            <a:endParaRPr/>
          </a:p>
        </p:txBody>
      </p:sp>
      <p:sp>
        <p:nvSpPr>
          <p:cNvPr id="1447" name="Shape 1447"/>
          <p:cNvSpPr txBox="1">
            <a:spLocks noGrp="1"/>
          </p:cNvSpPr>
          <p:nvPr>
            <p:ph type="sldNum" idx="12"/>
          </p:nvPr>
        </p:nvSpPr>
        <p:spPr>
          <a:xfrm>
            <a:off x="12014200" y="739139"/>
            <a:ext cx="362100" cy="4269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pPr marL="0" lvl="0" indent="0">
              <a:spcBef>
                <a:spcPts val="0"/>
              </a:spcBef>
              <a:spcAft>
                <a:spcPts val="0"/>
              </a:spcAft>
              <a:buNone/>
            </a:pPr>
            <a:endParaRPr/>
          </a:p>
          <a:p>
            <a:pPr marL="0" lvl="1" indent="228600">
              <a:spcBef>
                <a:spcPts val="0"/>
              </a:spcBef>
              <a:spcAft>
                <a:spcPts val="0"/>
              </a:spcAft>
              <a:buNone/>
            </a:pPr>
            <a:endParaRPr/>
          </a:p>
          <a:p>
            <a:pPr marL="0" lvl="2" indent="457200">
              <a:spcBef>
                <a:spcPts val="0"/>
              </a:spcBef>
              <a:spcAft>
                <a:spcPts val="0"/>
              </a:spcAft>
              <a:buNone/>
            </a:pPr>
            <a:endParaRPr/>
          </a:p>
          <a:p>
            <a:pPr marL="0" lvl="3" indent="685800">
              <a:spcBef>
                <a:spcPts val="0"/>
              </a:spcBef>
              <a:spcAft>
                <a:spcPts val="0"/>
              </a:spcAft>
              <a:buNone/>
            </a:pPr>
            <a:endParaRPr/>
          </a:p>
          <a:p>
            <a:pPr marL="0" lvl="4" indent="914400">
              <a:spcBef>
                <a:spcPts val="0"/>
              </a:spcBef>
              <a:spcAft>
                <a:spcPts val="0"/>
              </a:spcAft>
              <a:buNone/>
            </a:pPr>
            <a:endParaRPr/>
          </a:p>
          <a:p>
            <a:pPr marL="0" lvl="5" indent="1143000">
              <a:spcBef>
                <a:spcPts val="0"/>
              </a:spcBef>
              <a:spcAft>
                <a:spcPts val="0"/>
              </a:spcAft>
              <a:buNone/>
            </a:pPr>
            <a:endParaRPr/>
          </a:p>
          <a:p>
            <a:pPr marL="0" lvl="6" indent="1371600">
              <a:spcBef>
                <a:spcPts val="0"/>
              </a:spcBef>
              <a:spcAft>
                <a:spcPts val="0"/>
              </a:spcAft>
              <a:buNone/>
            </a:pPr>
            <a:endParaRPr/>
          </a:p>
          <a:p>
            <a:pPr marL="0" lvl="7" indent="1612900">
              <a:spcBef>
                <a:spcPts val="0"/>
              </a:spcBef>
              <a:spcAft>
                <a:spcPts val="0"/>
              </a:spcAft>
              <a:buNone/>
            </a:pPr>
            <a:endParaRPr/>
          </a:p>
          <a:p>
            <a:pPr marL="0" lvl="8" indent="1828800">
              <a:spcBef>
                <a:spcPts val="0"/>
              </a:spcBef>
              <a:spcAft>
                <a:spcPts val="0"/>
              </a:spcAft>
              <a:buNone/>
            </a:pPr>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matchingName="Content: IMAC">
  <p:cSld name="Content: IMAC 2">
    <p:spTree>
      <p:nvGrpSpPr>
        <p:cNvPr id="1" name="Shape 1448"/>
        <p:cNvGrpSpPr/>
        <p:nvPr/>
      </p:nvGrpSpPr>
      <p:grpSpPr>
        <a:xfrm>
          <a:off x="0" y="0"/>
          <a:ext cx="0" cy="0"/>
          <a:chOff x="0" y="0"/>
          <a:chExt cx="0" cy="0"/>
        </a:xfrm>
      </p:grpSpPr>
      <p:pic>
        <p:nvPicPr>
          <p:cNvPr id="1449" name="Shape 1449"/>
          <p:cNvPicPr preferRelativeResize="0"/>
          <p:nvPr/>
        </p:nvPicPr>
        <p:blipFill rotWithShape="1">
          <a:blip r:embed="rId2">
            <a:alphaModFix/>
          </a:blip>
          <a:srcRect/>
          <a:stretch/>
        </p:blipFill>
        <p:spPr>
          <a:xfrm>
            <a:off x="3314700" y="1555328"/>
            <a:ext cx="6361500" cy="5156400"/>
          </a:xfrm>
          <a:prstGeom prst="rect">
            <a:avLst/>
          </a:prstGeom>
          <a:noFill/>
          <a:ln>
            <a:noFill/>
          </a:ln>
        </p:spPr>
      </p:pic>
      <p:cxnSp>
        <p:nvCxnSpPr>
          <p:cNvPr id="1450" name="Shape 1450"/>
          <p:cNvCxnSpPr/>
          <p:nvPr/>
        </p:nvCxnSpPr>
        <p:spPr>
          <a:xfrm>
            <a:off x="635000" y="635000"/>
            <a:ext cx="11734500" cy="0"/>
          </a:xfrm>
          <a:prstGeom prst="straightConnector1">
            <a:avLst/>
          </a:prstGeom>
          <a:noFill/>
          <a:ln>
            <a:noFill/>
          </a:ln>
        </p:spPr>
      </p:cxnSp>
      <p:cxnSp>
        <p:nvCxnSpPr>
          <p:cNvPr id="1451" name="Shape 1451"/>
          <p:cNvCxnSpPr/>
          <p:nvPr/>
        </p:nvCxnSpPr>
        <p:spPr>
          <a:xfrm>
            <a:off x="635000" y="1219200"/>
            <a:ext cx="11734500" cy="0"/>
          </a:xfrm>
          <a:prstGeom prst="straightConnector1">
            <a:avLst/>
          </a:prstGeom>
          <a:noFill/>
          <a:ln>
            <a:noFill/>
          </a:ln>
        </p:spPr>
      </p:cxnSp>
      <p:sp>
        <p:nvSpPr>
          <p:cNvPr id="1452" name="Shape 1452"/>
          <p:cNvSpPr txBox="1">
            <a:spLocks noGrp="1"/>
          </p:cNvSpPr>
          <p:nvPr>
            <p:ph type="body" idx="1"/>
          </p:nvPr>
        </p:nvSpPr>
        <p:spPr>
          <a:xfrm>
            <a:off x="3606800" y="1803400"/>
            <a:ext cx="5829000" cy="3288900"/>
          </a:xfrm>
          <a:prstGeom prst="rect">
            <a:avLst/>
          </a:prstGeom>
          <a:noFill/>
          <a:ln>
            <a:noFill/>
          </a:ln>
        </p:spPr>
        <p:txBody>
          <a:bodyPr spcFirstLastPara="1" wrap="square" lIns="91425" tIns="91425" rIns="91425" bIns="91425" anchor="ctr" anchorCtr="0"/>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914400" marR="0" lvl="1"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453" name="Shape 1453"/>
          <p:cNvSpPr txBox="1">
            <a:spLocks noGrp="1"/>
          </p:cNvSpPr>
          <p:nvPr>
            <p:ph type="sldNum" idx="12"/>
          </p:nvPr>
        </p:nvSpPr>
        <p:spPr>
          <a:xfrm>
            <a:off x="12014200" y="739139"/>
            <a:ext cx="362100" cy="4269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pPr marL="0" lvl="0" indent="0">
              <a:spcBef>
                <a:spcPts val="0"/>
              </a:spcBef>
              <a:spcAft>
                <a:spcPts val="0"/>
              </a:spcAft>
              <a:buNone/>
            </a:pPr>
            <a:endParaRPr/>
          </a:p>
          <a:p>
            <a:pPr marL="0" lvl="1" indent="228600">
              <a:spcBef>
                <a:spcPts val="0"/>
              </a:spcBef>
              <a:spcAft>
                <a:spcPts val="0"/>
              </a:spcAft>
              <a:buNone/>
            </a:pPr>
            <a:endParaRPr/>
          </a:p>
          <a:p>
            <a:pPr marL="0" lvl="2" indent="457200">
              <a:spcBef>
                <a:spcPts val="0"/>
              </a:spcBef>
              <a:spcAft>
                <a:spcPts val="0"/>
              </a:spcAft>
              <a:buNone/>
            </a:pPr>
            <a:endParaRPr/>
          </a:p>
          <a:p>
            <a:pPr marL="0" lvl="3" indent="685800">
              <a:spcBef>
                <a:spcPts val="0"/>
              </a:spcBef>
              <a:spcAft>
                <a:spcPts val="0"/>
              </a:spcAft>
              <a:buNone/>
            </a:pPr>
            <a:endParaRPr/>
          </a:p>
          <a:p>
            <a:pPr marL="0" lvl="4" indent="914400">
              <a:spcBef>
                <a:spcPts val="0"/>
              </a:spcBef>
              <a:spcAft>
                <a:spcPts val="0"/>
              </a:spcAft>
              <a:buNone/>
            </a:pPr>
            <a:endParaRPr/>
          </a:p>
          <a:p>
            <a:pPr marL="0" lvl="5" indent="1143000">
              <a:spcBef>
                <a:spcPts val="0"/>
              </a:spcBef>
              <a:spcAft>
                <a:spcPts val="0"/>
              </a:spcAft>
              <a:buNone/>
            </a:pPr>
            <a:endParaRPr/>
          </a:p>
          <a:p>
            <a:pPr marL="0" lvl="6" indent="1371600">
              <a:spcBef>
                <a:spcPts val="0"/>
              </a:spcBef>
              <a:spcAft>
                <a:spcPts val="0"/>
              </a:spcAft>
              <a:buNone/>
            </a:pPr>
            <a:endParaRPr/>
          </a:p>
          <a:p>
            <a:pPr marL="0" lvl="7" indent="1612900">
              <a:spcBef>
                <a:spcPts val="0"/>
              </a:spcBef>
              <a:spcAft>
                <a:spcPts val="0"/>
              </a:spcAft>
              <a:buNone/>
            </a:pPr>
            <a:endParaRPr/>
          </a:p>
          <a:p>
            <a:pPr marL="0" lvl="8" indent="1828800">
              <a:spcBef>
                <a:spcPts val="0"/>
              </a:spcBef>
              <a:spcAft>
                <a:spcPts val="0"/>
              </a:spcAft>
              <a:buNone/>
            </a:pPr>
            <a:endParaRPr/>
          </a:p>
        </p:txBody>
      </p:sp>
    </p:spTree>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matchingName="Content: MAC Book Pro">
  <p:cSld name="Content: MAC Book Pro 2">
    <p:spTree>
      <p:nvGrpSpPr>
        <p:cNvPr id="1" name="Shape 1454"/>
        <p:cNvGrpSpPr/>
        <p:nvPr/>
      </p:nvGrpSpPr>
      <p:grpSpPr>
        <a:xfrm>
          <a:off x="0" y="0"/>
          <a:ext cx="0" cy="0"/>
          <a:chOff x="0" y="0"/>
          <a:chExt cx="0" cy="0"/>
        </a:xfrm>
      </p:grpSpPr>
      <p:pic>
        <p:nvPicPr>
          <p:cNvPr id="1455" name="Shape 1455"/>
          <p:cNvPicPr preferRelativeResize="0"/>
          <p:nvPr/>
        </p:nvPicPr>
        <p:blipFill rotWithShape="1">
          <a:blip r:embed="rId2">
            <a:alphaModFix/>
          </a:blip>
          <a:srcRect/>
          <a:stretch/>
        </p:blipFill>
        <p:spPr>
          <a:xfrm>
            <a:off x="2794792" y="1556145"/>
            <a:ext cx="7329000" cy="5128500"/>
          </a:xfrm>
          <a:prstGeom prst="rect">
            <a:avLst/>
          </a:prstGeom>
          <a:noFill/>
          <a:ln>
            <a:noFill/>
          </a:ln>
        </p:spPr>
      </p:pic>
      <p:cxnSp>
        <p:nvCxnSpPr>
          <p:cNvPr id="1456" name="Shape 1456"/>
          <p:cNvCxnSpPr/>
          <p:nvPr/>
        </p:nvCxnSpPr>
        <p:spPr>
          <a:xfrm>
            <a:off x="635000" y="635000"/>
            <a:ext cx="11734500" cy="0"/>
          </a:xfrm>
          <a:prstGeom prst="straightConnector1">
            <a:avLst/>
          </a:prstGeom>
          <a:noFill/>
          <a:ln>
            <a:noFill/>
          </a:ln>
        </p:spPr>
      </p:cxnSp>
      <p:cxnSp>
        <p:nvCxnSpPr>
          <p:cNvPr id="1457" name="Shape 1457"/>
          <p:cNvCxnSpPr/>
          <p:nvPr/>
        </p:nvCxnSpPr>
        <p:spPr>
          <a:xfrm>
            <a:off x="635000" y="1219200"/>
            <a:ext cx="11734500" cy="0"/>
          </a:xfrm>
          <a:prstGeom prst="straightConnector1">
            <a:avLst/>
          </a:prstGeom>
          <a:noFill/>
          <a:ln>
            <a:noFill/>
          </a:ln>
        </p:spPr>
      </p:cxnSp>
      <p:sp>
        <p:nvSpPr>
          <p:cNvPr id="1458" name="Shape 1458"/>
          <p:cNvSpPr txBox="1">
            <a:spLocks noGrp="1"/>
          </p:cNvSpPr>
          <p:nvPr>
            <p:ph type="body" idx="1"/>
          </p:nvPr>
        </p:nvSpPr>
        <p:spPr>
          <a:xfrm>
            <a:off x="3759200" y="1841500"/>
            <a:ext cx="5448000" cy="3390900"/>
          </a:xfrm>
          <a:prstGeom prst="rect">
            <a:avLst/>
          </a:prstGeom>
          <a:noFill/>
          <a:ln>
            <a:noFill/>
          </a:ln>
        </p:spPr>
        <p:txBody>
          <a:bodyPr spcFirstLastPara="1" wrap="square" lIns="91425" tIns="91425" rIns="91425" bIns="91425" anchor="ctr" anchorCtr="0"/>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914400" marR="0" lvl="1"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459" name="Shape 1459"/>
          <p:cNvSpPr txBox="1">
            <a:spLocks noGrp="1"/>
          </p:cNvSpPr>
          <p:nvPr>
            <p:ph type="sldNum" idx="12"/>
          </p:nvPr>
        </p:nvSpPr>
        <p:spPr>
          <a:xfrm>
            <a:off x="12014200" y="739139"/>
            <a:ext cx="362100" cy="4269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pPr marL="0" lvl="0" indent="0">
              <a:spcBef>
                <a:spcPts val="0"/>
              </a:spcBef>
              <a:spcAft>
                <a:spcPts val="0"/>
              </a:spcAft>
              <a:buNone/>
            </a:pPr>
            <a:endParaRPr/>
          </a:p>
          <a:p>
            <a:pPr marL="0" lvl="1" indent="228600">
              <a:spcBef>
                <a:spcPts val="0"/>
              </a:spcBef>
              <a:spcAft>
                <a:spcPts val="0"/>
              </a:spcAft>
              <a:buNone/>
            </a:pPr>
            <a:endParaRPr/>
          </a:p>
          <a:p>
            <a:pPr marL="0" lvl="2" indent="457200">
              <a:spcBef>
                <a:spcPts val="0"/>
              </a:spcBef>
              <a:spcAft>
                <a:spcPts val="0"/>
              </a:spcAft>
              <a:buNone/>
            </a:pPr>
            <a:endParaRPr/>
          </a:p>
          <a:p>
            <a:pPr marL="0" lvl="3" indent="685800">
              <a:spcBef>
                <a:spcPts val="0"/>
              </a:spcBef>
              <a:spcAft>
                <a:spcPts val="0"/>
              </a:spcAft>
              <a:buNone/>
            </a:pPr>
            <a:endParaRPr/>
          </a:p>
          <a:p>
            <a:pPr marL="0" lvl="4" indent="914400">
              <a:spcBef>
                <a:spcPts val="0"/>
              </a:spcBef>
              <a:spcAft>
                <a:spcPts val="0"/>
              </a:spcAft>
              <a:buNone/>
            </a:pPr>
            <a:endParaRPr/>
          </a:p>
          <a:p>
            <a:pPr marL="0" lvl="5" indent="1143000">
              <a:spcBef>
                <a:spcPts val="0"/>
              </a:spcBef>
              <a:spcAft>
                <a:spcPts val="0"/>
              </a:spcAft>
              <a:buNone/>
            </a:pPr>
            <a:endParaRPr/>
          </a:p>
          <a:p>
            <a:pPr marL="0" lvl="6" indent="1371600">
              <a:spcBef>
                <a:spcPts val="0"/>
              </a:spcBef>
              <a:spcAft>
                <a:spcPts val="0"/>
              </a:spcAft>
              <a:buNone/>
            </a:pPr>
            <a:endParaRPr/>
          </a:p>
          <a:p>
            <a:pPr marL="0" lvl="7" indent="1612900">
              <a:spcBef>
                <a:spcPts val="0"/>
              </a:spcBef>
              <a:spcAft>
                <a:spcPts val="0"/>
              </a:spcAft>
              <a:buNone/>
            </a:pPr>
            <a:endParaRPr/>
          </a:p>
          <a:p>
            <a:pPr marL="0" lvl="8" indent="1828800">
              <a:spcBef>
                <a:spcPts val="0"/>
              </a:spcBef>
              <a:spcAft>
                <a:spcPts val="0"/>
              </a:spcAft>
              <a:buNone/>
            </a:pPr>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matchingName="Content: IPad">
  <p:cSld name="Content: IPad 2">
    <p:spTree>
      <p:nvGrpSpPr>
        <p:cNvPr id="1" name="Shape 1460"/>
        <p:cNvGrpSpPr/>
        <p:nvPr/>
      </p:nvGrpSpPr>
      <p:grpSpPr>
        <a:xfrm>
          <a:off x="0" y="0"/>
          <a:ext cx="0" cy="0"/>
          <a:chOff x="0" y="0"/>
          <a:chExt cx="0" cy="0"/>
        </a:xfrm>
      </p:grpSpPr>
      <p:pic>
        <p:nvPicPr>
          <p:cNvPr id="1461" name="Shape 1461"/>
          <p:cNvPicPr preferRelativeResize="0"/>
          <p:nvPr/>
        </p:nvPicPr>
        <p:blipFill rotWithShape="1">
          <a:blip r:embed="rId2">
            <a:alphaModFix/>
          </a:blip>
          <a:srcRect/>
          <a:stretch/>
        </p:blipFill>
        <p:spPr>
          <a:xfrm>
            <a:off x="3136900" y="1511300"/>
            <a:ext cx="6845400" cy="5354700"/>
          </a:xfrm>
          <a:prstGeom prst="rect">
            <a:avLst/>
          </a:prstGeom>
          <a:noFill/>
          <a:ln>
            <a:noFill/>
          </a:ln>
        </p:spPr>
      </p:pic>
      <p:cxnSp>
        <p:nvCxnSpPr>
          <p:cNvPr id="1462" name="Shape 1462"/>
          <p:cNvCxnSpPr/>
          <p:nvPr/>
        </p:nvCxnSpPr>
        <p:spPr>
          <a:xfrm>
            <a:off x="635000" y="635000"/>
            <a:ext cx="11734500" cy="0"/>
          </a:xfrm>
          <a:prstGeom prst="straightConnector1">
            <a:avLst/>
          </a:prstGeom>
          <a:noFill/>
          <a:ln>
            <a:noFill/>
          </a:ln>
        </p:spPr>
      </p:cxnSp>
      <p:cxnSp>
        <p:nvCxnSpPr>
          <p:cNvPr id="1463" name="Shape 1463"/>
          <p:cNvCxnSpPr/>
          <p:nvPr/>
        </p:nvCxnSpPr>
        <p:spPr>
          <a:xfrm>
            <a:off x="635000" y="1219200"/>
            <a:ext cx="11734500" cy="0"/>
          </a:xfrm>
          <a:prstGeom prst="straightConnector1">
            <a:avLst/>
          </a:prstGeom>
          <a:noFill/>
          <a:ln>
            <a:noFill/>
          </a:ln>
        </p:spPr>
      </p:cxnSp>
      <p:sp>
        <p:nvSpPr>
          <p:cNvPr id="1464" name="Shape 1464"/>
          <p:cNvSpPr txBox="1">
            <a:spLocks noGrp="1"/>
          </p:cNvSpPr>
          <p:nvPr>
            <p:ph type="body" idx="1"/>
          </p:nvPr>
        </p:nvSpPr>
        <p:spPr>
          <a:xfrm>
            <a:off x="3822700" y="2095500"/>
            <a:ext cx="5435700" cy="4089300"/>
          </a:xfrm>
          <a:prstGeom prst="rect">
            <a:avLst/>
          </a:prstGeom>
          <a:noFill/>
          <a:ln>
            <a:noFill/>
          </a:ln>
        </p:spPr>
        <p:txBody>
          <a:bodyPr spcFirstLastPara="1" wrap="square" lIns="91425" tIns="91425" rIns="91425" bIns="91425" anchor="ctr" anchorCtr="0"/>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914400" marR="0" lvl="1"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465" name="Shape 1465"/>
          <p:cNvSpPr txBox="1">
            <a:spLocks noGrp="1"/>
          </p:cNvSpPr>
          <p:nvPr>
            <p:ph type="sldNum" idx="12"/>
          </p:nvPr>
        </p:nvSpPr>
        <p:spPr>
          <a:xfrm>
            <a:off x="12014200" y="739139"/>
            <a:ext cx="362100" cy="4269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pPr marL="0" lvl="0" indent="0">
              <a:spcBef>
                <a:spcPts val="0"/>
              </a:spcBef>
              <a:spcAft>
                <a:spcPts val="0"/>
              </a:spcAft>
              <a:buNone/>
            </a:pPr>
            <a:endParaRPr/>
          </a:p>
          <a:p>
            <a:pPr marL="0" lvl="1" indent="228600">
              <a:spcBef>
                <a:spcPts val="0"/>
              </a:spcBef>
              <a:spcAft>
                <a:spcPts val="0"/>
              </a:spcAft>
              <a:buNone/>
            </a:pPr>
            <a:endParaRPr/>
          </a:p>
          <a:p>
            <a:pPr marL="0" lvl="2" indent="457200">
              <a:spcBef>
                <a:spcPts val="0"/>
              </a:spcBef>
              <a:spcAft>
                <a:spcPts val="0"/>
              </a:spcAft>
              <a:buNone/>
            </a:pPr>
            <a:endParaRPr/>
          </a:p>
          <a:p>
            <a:pPr marL="0" lvl="3" indent="685800">
              <a:spcBef>
                <a:spcPts val="0"/>
              </a:spcBef>
              <a:spcAft>
                <a:spcPts val="0"/>
              </a:spcAft>
              <a:buNone/>
            </a:pPr>
            <a:endParaRPr/>
          </a:p>
          <a:p>
            <a:pPr marL="0" lvl="4" indent="914400">
              <a:spcBef>
                <a:spcPts val="0"/>
              </a:spcBef>
              <a:spcAft>
                <a:spcPts val="0"/>
              </a:spcAft>
              <a:buNone/>
            </a:pPr>
            <a:endParaRPr/>
          </a:p>
          <a:p>
            <a:pPr marL="0" lvl="5" indent="1143000">
              <a:spcBef>
                <a:spcPts val="0"/>
              </a:spcBef>
              <a:spcAft>
                <a:spcPts val="0"/>
              </a:spcAft>
              <a:buNone/>
            </a:pPr>
            <a:endParaRPr/>
          </a:p>
          <a:p>
            <a:pPr marL="0" lvl="6" indent="1371600">
              <a:spcBef>
                <a:spcPts val="0"/>
              </a:spcBef>
              <a:spcAft>
                <a:spcPts val="0"/>
              </a:spcAft>
              <a:buNone/>
            </a:pPr>
            <a:endParaRPr/>
          </a:p>
          <a:p>
            <a:pPr marL="0" lvl="7" indent="1612900">
              <a:spcBef>
                <a:spcPts val="0"/>
              </a:spcBef>
              <a:spcAft>
                <a:spcPts val="0"/>
              </a:spcAft>
              <a:buNone/>
            </a:pPr>
            <a:endParaRPr/>
          </a:p>
          <a:p>
            <a:pPr marL="0" lvl="8" indent="1828800">
              <a:spcBef>
                <a:spcPts val="0"/>
              </a:spcBef>
              <a:spcAft>
                <a:spcPts val="0"/>
              </a:spcAft>
              <a:buNone/>
            </a:pPr>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matchingName="Content: Smart Phones">
  <p:cSld name="Content: Smart Phones 2">
    <p:spTree>
      <p:nvGrpSpPr>
        <p:cNvPr id="1" name="Shape 1466"/>
        <p:cNvGrpSpPr/>
        <p:nvPr/>
      </p:nvGrpSpPr>
      <p:grpSpPr>
        <a:xfrm>
          <a:off x="0" y="0"/>
          <a:ext cx="0" cy="0"/>
          <a:chOff x="0" y="0"/>
          <a:chExt cx="0" cy="0"/>
        </a:xfrm>
      </p:grpSpPr>
      <p:pic>
        <p:nvPicPr>
          <p:cNvPr id="1467" name="Shape 1467"/>
          <p:cNvPicPr preferRelativeResize="0"/>
          <p:nvPr/>
        </p:nvPicPr>
        <p:blipFill rotWithShape="1">
          <a:blip r:embed="rId2">
            <a:alphaModFix/>
          </a:blip>
          <a:srcRect/>
          <a:stretch/>
        </p:blipFill>
        <p:spPr>
          <a:xfrm>
            <a:off x="1016000" y="1313655"/>
            <a:ext cx="4044000" cy="6057900"/>
          </a:xfrm>
          <a:prstGeom prst="rect">
            <a:avLst/>
          </a:prstGeom>
          <a:noFill/>
          <a:ln>
            <a:noFill/>
          </a:ln>
        </p:spPr>
      </p:pic>
      <p:pic>
        <p:nvPicPr>
          <p:cNvPr id="1468" name="Shape 1468"/>
          <p:cNvPicPr preferRelativeResize="0"/>
          <p:nvPr/>
        </p:nvPicPr>
        <p:blipFill rotWithShape="1">
          <a:blip r:embed="rId3">
            <a:alphaModFix/>
          </a:blip>
          <a:srcRect/>
          <a:stretch/>
        </p:blipFill>
        <p:spPr>
          <a:xfrm>
            <a:off x="4673600" y="1371600"/>
            <a:ext cx="3695700" cy="5514600"/>
          </a:xfrm>
          <a:prstGeom prst="rect">
            <a:avLst/>
          </a:prstGeom>
          <a:noFill/>
          <a:ln>
            <a:noFill/>
          </a:ln>
        </p:spPr>
      </p:pic>
      <p:pic>
        <p:nvPicPr>
          <p:cNvPr id="1469" name="Shape 1469"/>
          <p:cNvPicPr preferRelativeResize="0"/>
          <p:nvPr/>
        </p:nvPicPr>
        <p:blipFill rotWithShape="1">
          <a:blip r:embed="rId4">
            <a:alphaModFix/>
          </a:blip>
          <a:srcRect/>
          <a:stretch/>
        </p:blipFill>
        <p:spPr>
          <a:xfrm>
            <a:off x="8509000" y="1358900"/>
            <a:ext cx="2984400" cy="5459400"/>
          </a:xfrm>
          <a:prstGeom prst="rect">
            <a:avLst/>
          </a:prstGeom>
          <a:noFill/>
          <a:ln>
            <a:noFill/>
          </a:ln>
        </p:spPr>
      </p:pic>
      <p:cxnSp>
        <p:nvCxnSpPr>
          <p:cNvPr id="1470" name="Shape 1470"/>
          <p:cNvCxnSpPr/>
          <p:nvPr/>
        </p:nvCxnSpPr>
        <p:spPr>
          <a:xfrm>
            <a:off x="635000" y="635000"/>
            <a:ext cx="11734500" cy="0"/>
          </a:xfrm>
          <a:prstGeom prst="straightConnector1">
            <a:avLst/>
          </a:prstGeom>
          <a:noFill/>
          <a:ln>
            <a:noFill/>
          </a:ln>
        </p:spPr>
      </p:cxnSp>
      <p:cxnSp>
        <p:nvCxnSpPr>
          <p:cNvPr id="1471" name="Shape 1471"/>
          <p:cNvCxnSpPr/>
          <p:nvPr/>
        </p:nvCxnSpPr>
        <p:spPr>
          <a:xfrm>
            <a:off x="635000" y="1219200"/>
            <a:ext cx="11734500" cy="0"/>
          </a:xfrm>
          <a:prstGeom prst="straightConnector1">
            <a:avLst/>
          </a:prstGeom>
          <a:noFill/>
          <a:ln>
            <a:noFill/>
          </a:ln>
        </p:spPr>
      </p:cxnSp>
      <p:sp>
        <p:nvSpPr>
          <p:cNvPr id="1472" name="Shape 1472"/>
          <p:cNvSpPr/>
          <p:nvPr/>
        </p:nvSpPr>
        <p:spPr>
          <a:xfrm>
            <a:off x="5651500" y="3835400"/>
            <a:ext cx="1707900" cy="254400"/>
          </a:xfrm>
          <a:prstGeom prst="rect">
            <a:avLst/>
          </a:prstGeom>
          <a:noFill/>
          <a:ln>
            <a:noFill/>
          </a:ln>
        </p:spPr>
        <p:txBody>
          <a:bodyPr spcFirstLastPara="1" wrap="square" lIns="38100" tIns="38100" rIns="38100" bIns="38100" anchor="t" anchorCtr="0">
            <a:noAutofit/>
          </a:bodyPr>
          <a:lstStyle/>
          <a:p>
            <a:pPr marL="0" marR="0" lvl="0" indent="0" algn="l" rtl="0">
              <a:lnSpc>
                <a:spcPct val="100000"/>
              </a:lnSpc>
              <a:spcBef>
                <a:spcPts val="0"/>
              </a:spcBef>
              <a:spcAft>
                <a:spcPts val="0"/>
              </a:spcAft>
              <a:buClr>
                <a:srgbClr val="000000"/>
              </a:buClr>
              <a:buFont typeface="Arial"/>
              <a:buNone/>
            </a:pPr>
            <a:r>
              <a:rPr lang="en-US" sz="1400" b="0" i="0" u="none" strike="noStrike" cap="none">
                <a:solidFill>
                  <a:srgbClr val="000000"/>
                </a:solidFill>
                <a:latin typeface="Arial"/>
                <a:ea typeface="Arial"/>
                <a:cs typeface="Arial"/>
                <a:sym typeface="Arial"/>
              </a:rPr>
              <a:t>Drag an object here</a:t>
            </a:r>
            <a:endParaRPr sz="1400"/>
          </a:p>
        </p:txBody>
      </p:sp>
      <p:sp>
        <p:nvSpPr>
          <p:cNvPr id="1473" name="Shape 1473"/>
          <p:cNvSpPr/>
          <p:nvPr/>
        </p:nvSpPr>
        <p:spPr>
          <a:xfrm>
            <a:off x="9182100" y="3835400"/>
            <a:ext cx="1707900" cy="254400"/>
          </a:xfrm>
          <a:prstGeom prst="rect">
            <a:avLst/>
          </a:prstGeom>
          <a:noFill/>
          <a:ln>
            <a:noFill/>
          </a:ln>
        </p:spPr>
        <p:txBody>
          <a:bodyPr spcFirstLastPara="1" wrap="square" lIns="38100" tIns="38100" rIns="38100" bIns="38100" anchor="t" anchorCtr="0">
            <a:noAutofit/>
          </a:bodyPr>
          <a:lstStyle/>
          <a:p>
            <a:pPr marL="0" marR="0" lvl="0" indent="0" algn="l" rtl="0">
              <a:lnSpc>
                <a:spcPct val="100000"/>
              </a:lnSpc>
              <a:spcBef>
                <a:spcPts val="0"/>
              </a:spcBef>
              <a:spcAft>
                <a:spcPts val="0"/>
              </a:spcAft>
              <a:buClr>
                <a:srgbClr val="000000"/>
              </a:buClr>
              <a:buFont typeface="Arial"/>
              <a:buNone/>
            </a:pPr>
            <a:r>
              <a:rPr lang="en-US" sz="1400" b="0" i="0" u="none" strike="noStrike" cap="none">
                <a:solidFill>
                  <a:srgbClr val="000000"/>
                </a:solidFill>
                <a:latin typeface="Arial"/>
                <a:ea typeface="Arial"/>
                <a:cs typeface="Arial"/>
                <a:sym typeface="Arial"/>
              </a:rPr>
              <a:t>Drag an object here</a:t>
            </a:r>
            <a:endParaRPr sz="1400"/>
          </a:p>
        </p:txBody>
      </p:sp>
      <p:sp>
        <p:nvSpPr>
          <p:cNvPr id="1474" name="Shape 1474"/>
          <p:cNvSpPr txBox="1">
            <a:spLocks noGrp="1"/>
          </p:cNvSpPr>
          <p:nvPr>
            <p:ph type="body" idx="1"/>
          </p:nvPr>
        </p:nvSpPr>
        <p:spPr>
          <a:xfrm>
            <a:off x="1841500" y="1981200"/>
            <a:ext cx="2311800" cy="3962400"/>
          </a:xfrm>
          <a:prstGeom prst="rect">
            <a:avLst/>
          </a:prstGeom>
          <a:noFill/>
          <a:ln>
            <a:noFill/>
          </a:ln>
        </p:spPr>
        <p:txBody>
          <a:bodyPr spcFirstLastPara="1" wrap="square" lIns="91425" tIns="91425" rIns="91425" bIns="91425" anchor="ctr" anchorCtr="0"/>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914400" marR="0" lvl="1"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475" name="Shape 1475"/>
          <p:cNvSpPr txBox="1">
            <a:spLocks noGrp="1"/>
          </p:cNvSpPr>
          <p:nvPr>
            <p:ph type="sldNum" idx="12"/>
          </p:nvPr>
        </p:nvSpPr>
        <p:spPr>
          <a:xfrm>
            <a:off x="12014200" y="739139"/>
            <a:ext cx="362100" cy="4269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pPr marL="0" lvl="0" indent="0">
              <a:spcBef>
                <a:spcPts val="0"/>
              </a:spcBef>
              <a:spcAft>
                <a:spcPts val="0"/>
              </a:spcAft>
              <a:buNone/>
            </a:pPr>
            <a:endParaRPr/>
          </a:p>
          <a:p>
            <a:pPr marL="0" lvl="1" indent="228600">
              <a:spcBef>
                <a:spcPts val="0"/>
              </a:spcBef>
              <a:spcAft>
                <a:spcPts val="0"/>
              </a:spcAft>
              <a:buNone/>
            </a:pPr>
            <a:endParaRPr/>
          </a:p>
          <a:p>
            <a:pPr marL="0" lvl="2" indent="457200">
              <a:spcBef>
                <a:spcPts val="0"/>
              </a:spcBef>
              <a:spcAft>
                <a:spcPts val="0"/>
              </a:spcAft>
              <a:buNone/>
            </a:pPr>
            <a:endParaRPr/>
          </a:p>
          <a:p>
            <a:pPr marL="0" lvl="3" indent="685800">
              <a:spcBef>
                <a:spcPts val="0"/>
              </a:spcBef>
              <a:spcAft>
                <a:spcPts val="0"/>
              </a:spcAft>
              <a:buNone/>
            </a:pPr>
            <a:endParaRPr/>
          </a:p>
          <a:p>
            <a:pPr marL="0" lvl="4" indent="914400">
              <a:spcBef>
                <a:spcPts val="0"/>
              </a:spcBef>
              <a:spcAft>
                <a:spcPts val="0"/>
              </a:spcAft>
              <a:buNone/>
            </a:pPr>
            <a:endParaRPr/>
          </a:p>
          <a:p>
            <a:pPr marL="0" lvl="5" indent="1143000">
              <a:spcBef>
                <a:spcPts val="0"/>
              </a:spcBef>
              <a:spcAft>
                <a:spcPts val="0"/>
              </a:spcAft>
              <a:buNone/>
            </a:pPr>
            <a:endParaRPr/>
          </a:p>
          <a:p>
            <a:pPr marL="0" lvl="6" indent="1371600">
              <a:spcBef>
                <a:spcPts val="0"/>
              </a:spcBef>
              <a:spcAft>
                <a:spcPts val="0"/>
              </a:spcAft>
              <a:buNone/>
            </a:pPr>
            <a:endParaRPr/>
          </a:p>
          <a:p>
            <a:pPr marL="0" lvl="7" indent="1612900">
              <a:spcBef>
                <a:spcPts val="0"/>
              </a:spcBef>
              <a:spcAft>
                <a:spcPts val="0"/>
              </a:spcAft>
              <a:buNone/>
            </a:pPr>
            <a:endParaRPr/>
          </a:p>
          <a:p>
            <a:pPr marL="0" lvl="8" indent="1828800">
              <a:spcBef>
                <a:spcPts val="0"/>
              </a:spcBef>
              <a:spcAft>
                <a:spcPts val="0"/>
              </a:spcAft>
              <a:buNone/>
            </a:pPr>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matchingName="Discussion">
  <p:cSld name="Discussion">
    <p:bg>
      <p:bgPr>
        <a:solidFill>
          <a:srgbClr val="000000"/>
        </a:solidFill>
        <a:effectLst/>
      </p:bgPr>
    </p:bg>
    <p:spTree>
      <p:nvGrpSpPr>
        <p:cNvPr id="1" name="Shape 1476"/>
        <p:cNvGrpSpPr/>
        <p:nvPr/>
      </p:nvGrpSpPr>
      <p:grpSpPr>
        <a:xfrm>
          <a:off x="0" y="0"/>
          <a:ext cx="0" cy="0"/>
          <a:chOff x="0" y="0"/>
          <a:chExt cx="0" cy="0"/>
        </a:xfrm>
      </p:grpSpPr>
      <p:cxnSp>
        <p:nvCxnSpPr>
          <p:cNvPr id="1477" name="Shape 1477"/>
          <p:cNvCxnSpPr/>
          <p:nvPr/>
        </p:nvCxnSpPr>
        <p:spPr>
          <a:xfrm>
            <a:off x="635000" y="635000"/>
            <a:ext cx="11734500" cy="0"/>
          </a:xfrm>
          <a:prstGeom prst="straightConnector1">
            <a:avLst/>
          </a:prstGeom>
          <a:noFill/>
          <a:ln w="9525" cap="flat" cmpd="sng">
            <a:solidFill>
              <a:srgbClr val="FFFFFF"/>
            </a:solidFill>
            <a:prstDash val="solid"/>
            <a:miter lim="8000"/>
            <a:headEnd type="none" w="sm" len="sm"/>
            <a:tailEnd type="none" w="sm" len="sm"/>
          </a:ln>
        </p:spPr>
      </p:cxnSp>
      <p:cxnSp>
        <p:nvCxnSpPr>
          <p:cNvPr id="1478" name="Shape 1478"/>
          <p:cNvCxnSpPr/>
          <p:nvPr/>
        </p:nvCxnSpPr>
        <p:spPr>
          <a:xfrm>
            <a:off x="635000" y="1219200"/>
            <a:ext cx="11734500" cy="0"/>
          </a:xfrm>
          <a:prstGeom prst="straightConnector1">
            <a:avLst/>
          </a:prstGeom>
          <a:noFill/>
          <a:ln w="9525" cap="flat" cmpd="sng">
            <a:solidFill>
              <a:srgbClr val="FFFFFF"/>
            </a:solidFill>
            <a:prstDash val="solid"/>
            <a:miter lim="8000"/>
            <a:headEnd type="none" w="sm" len="sm"/>
            <a:tailEnd type="none" w="sm" len="sm"/>
          </a:ln>
        </p:spPr>
      </p:cxnSp>
      <p:sp>
        <p:nvSpPr>
          <p:cNvPr id="1479" name="Shape 1479"/>
          <p:cNvSpPr/>
          <p:nvPr/>
        </p:nvSpPr>
        <p:spPr>
          <a:xfrm>
            <a:off x="635000" y="1473200"/>
            <a:ext cx="11734500" cy="1460400"/>
          </a:xfrm>
          <a:prstGeom prst="rect">
            <a:avLst/>
          </a:prstGeom>
          <a:noFill/>
          <a:ln>
            <a:noFill/>
          </a:ln>
        </p:spPr>
        <p:txBody>
          <a:bodyPr spcFirstLastPara="1" wrap="square" lIns="0" tIns="0" rIns="0" bIns="0" anchor="t" anchorCtr="0">
            <a:noAutofit/>
          </a:bodyPr>
          <a:lstStyle/>
          <a:p>
            <a:pPr marL="0" marR="0" lvl="0" indent="0" algn="l" rtl="0">
              <a:lnSpc>
                <a:spcPct val="88333"/>
              </a:lnSpc>
              <a:spcBef>
                <a:spcPts val="0"/>
              </a:spcBef>
              <a:spcAft>
                <a:spcPts val="0"/>
              </a:spcAft>
              <a:buClr>
                <a:srgbClr val="FFFFFF"/>
              </a:buClr>
              <a:buFont typeface="Arial"/>
              <a:buNone/>
            </a:pPr>
            <a:r>
              <a:rPr lang="en-US" sz="11900" b="1" i="0" u="none" strike="noStrike" cap="none">
                <a:solidFill>
                  <a:srgbClr val="FFFFFF"/>
                </a:solidFill>
                <a:latin typeface="Arial"/>
                <a:ea typeface="Arial"/>
                <a:cs typeface="Arial"/>
                <a:sym typeface="Arial"/>
              </a:rPr>
              <a:t>DISCUSSION TIME</a:t>
            </a:r>
            <a:endParaRPr sz="1400"/>
          </a:p>
        </p:txBody>
      </p:sp>
      <p:sp>
        <p:nvSpPr>
          <p:cNvPr id="1480" name="Shape 1480"/>
          <p:cNvSpPr txBox="1">
            <a:spLocks noGrp="1"/>
          </p:cNvSpPr>
          <p:nvPr>
            <p:ph type="sldNum" idx="12"/>
          </p:nvPr>
        </p:nvSpPr>
        <p:spPr>
          <a:xfrm>
            <a:off x="12030450" y="739139"/>
            <a:ext cx="345900" cy="4269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pPr marL="0" lvl="0" indent="0">
              <a:spcBef>
                <a:spcPts val="0"/>
              </a:spcBef>
              <a:spcAft>
                <a:spcPts val="0"/>
              </a:spcAft>
              <a:buNone/>
            </a:pPr>
            <a:endParaRPr/>
          </a:p>
          <a:p>
            <a:pPr marL="0" lvl="1" indent="228600" algn="l">
              <a:spcBef>
                <a:spcPts val="0"/>
              </a:spcBef>
              <a:spcAft>
                <a:spcPts val="0"/>
              </a:spcAft>
              <a:buNone/>
            </a:pPr>
            <a:endParaRPr/>
          </a:p>
          <a:p>
            <a:pPr marL="0" lvl="2" indent="457200" algn="l">
              <a:spcBef>
                <a:spcPts val="0"/>
              </a:spcBef>
              <a:spcAft>
                <a:spcPts val="0"/>
              </a:spcAft>
              <a:buNone/>
            </a:pPr>
            <a:endParaRPr/>
          </a:p>
          <a:p>
            <a:pPr marL="0" lvl="3" indent="685800" algn="l">
              <a:spcBef>
                <a:spcPts val="0"/>
              </a:spcBef>
              <a:spcAft>
                <a:spcPts val="0"/>
              </a:spcAft>
              <a:buNone/>
            </a:pPr>
            <a:endParaRPr/>
          </a:p>
          <a:p>
            <a:pPr marL="0" lvl="4" indent="914400" algn="l">
              <a:spcBef>
                <a:spcPts val="0"/>
              </a:spcBef>
              <a:spcAft>
                <a:spcPts val="0"/>
              </a:spcAft>
              <a:buNone/>
            </a:pPr>
            <a:endParaRPr/>
          </a:p>
          <a:p>
            <a:pPr marL="0" lvl="5" indent="1143000" algn="l">
              <a:spcBef>
                <a:spcPts val="0"/>
              </a:spcBef>
              <a:spcAft>
                <a:spcPts val="0"/>
              </a:spcAft>
              <a:buNone/>
            </a:pPr>
            <a:endParaRPr/>
          </a:p>
          <a:p>
            <a:pPr marL="0" lvl="6" indent="1371600" algn="l">
              <a:spcBef>
                <a:spcPts val="0"/>
              </a:spcBef>
              <a:spcAft>
                <a:spcPts val="0"/>
              </a:spcAft>
              <a:buNone/>
            </a:pPr>
            <a:endParaRPr/>
          </a:p>
          <a:p>
            <a:pPr marL="0" lvl="7" indent="1612900" algn="l">
              <a:spcBef>
                <a:spcPts val="0"/>
              </a:spcBef>
              <a:spcAft>
                <a:spcPts val="0"/>
              </a:spcAft>
              <a:buNone/>
            </a:pPr>
            <a:endParaRPr/>
          </a:p>
          <a:p>
            <a:pPr marL="0" lvl="8" indent="1828800" algn="l">
              <a:spcBef>
                <a:spcPts val="0"/>
              </a:spcBef>
              <a:spcAft>
                <a:spcPts val="0"/>
              </a:spcAft>
              <a:buNone/>
            </a:pP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ase Study">
  <p:cSld name="Case Study 2">
    <p:spTree>
      <p:nvGrpSpPr>
        <p:cNvPr id="1" name="Shape 129"/>
        <p:cNvGrpSpPr/>
        <p:nvPr/>
      </p:nvGrpSpPr>
      <p:grpSpPr>
        <a:xfrm>
          <a:off x="0" y="0"/>
          <a:ext cx="0" cy="0"/>
          <a:chOff x="0" y="0"/>
          <a:chExt cx="0" cy="0"/>
        </a:xfrm>
      </p:grpSpPr>
      <p:cxnSp>
        <p:nvCxnSpPr>
          <p:cNvPr id="130" name="Shape 130"/>
          <p:cNvCxnSpPr/>
          <p:nvPr/>
        </p:nvCxnSpPr>
        <p:spPr>
          <a:xfrm>
            <a:off x="635000" y="635000"/>
            <a:ext cx="11734800" cy="11"/>
          </a:xfrm>
          <a:prstGeom prst="straightConnector1">
            <a:avLst/>
          </a:prstGeom>
          <a:noFill/>
          <a:ln>
            <a:noFill/>
          </a:ln>
        </p:spPr>
      </p:cxnSp>
      <p:cxnSp>
        <p:nvCxnSpPr>
          <p:cNvPr id="131" name="Shape 131"/>
          <p:cNvCxnSpPr/>
          <p:nvPr/>
        </p:nvCxnSpPr>
        <p:spPr>
          <a:xfrm>
            <a:off x="635000" y="1219200"/>
            <a:ext cx="11734800" cy="11"/>
          </a:xfrm>
          <a:prstGeom prst="straightConnector1">
            <a:avLst/>
          </a:prstGeom>
          <a:noFill/>
          <a:ln>
            <a:noFill/>
          </a:ln>
        </p:spPr>
      </p:cxnSp>
      <p:cxnSp>
        <p:nvCxnSpPr>
          <p:cNvPr id="132" name="Shape 132"/>
          <p:cNvCxnSpPr/>
          <p:nvPr/>
        </p:nvCxnSpPr>
        <p:spPr>
          <a:xfrm rot="10800000" flipH="1">
            <a:off x="8623300" y="2781009"/>
            <a:ext cx="3735026" cy="290"/>
          </a:xfrm>
          <a:prstGeom prst="straightConnector1">
            <a:avLst/>
          </a:prstGeom>
          <a:noFill/>
          <a:ln>
            <a:noFill/>
          </a:ln>
        </p:spPr>
      </p:cxnSp>
      <p:cxnSp>
        <p:nvCxnSpPr>
          <p:cNvPr id="133" name="Shape 133"/>
          <p:cNvCxnSpPr/>
          <p:nvPr/>
        </p:nvCxnSpPr>
        <p:spPr>
          <a:xfrm rot="10800000" flipH="1">
            <a:off x="635000" y="2781141"/>
            <a:ext cx="7742696" cy="158"/>
          </a:xfrm>
          <a:prstGeom prst="straightConnector1">
            <a:avLst/>
          </a:prstGeom>
          <a:noFill/>
          <a:ln>
            <a:noFill/>
          </a:ln>
        </p:spPr>
      </p:cxnSp>
      <p:sp>
        <p:nvSpPr>
          <p:cNvPr id="134" name="Shape 134"/>
          <p:cNvSpPr/>
          <p:nvPr/>
        </p:nvSpPr>
        <p:spPr>
          <a:xfrm>
            <a:off x="635000" y="2387600"/>
            <a:ext cx="3733800" cy="254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Arial"/>
              <a:buNone/>
            </a:pPr>
            <a:r>
              <a:rPr lang="en-US" sz="2000" b="1" i="0" u="none" strike="noStrike" cap="none">
                <a:solidFill>
                  <a:srgbClr val="000000"/>
                </a:solidFill>
                <a:latin typeface="Arial"/>
                <a:ea typeface="Arial"/>
                <a:cs typeface="Arial"/>
                <a:sym typeface="Arial"/>
              </a:rPr>
              <a:t>SUMMARY</a:t>
            </a:r>
            <a:endParaRPr/>
          </a:p>
        </p:txBody>
      </p:sp>
      <p:sp>
        <p:nvSpPr>
          <p:cNvPr id="135" name="Shape 135"/>
          <p:cNvSpPr/>
          <p:nvPr/>
        </p:nvSpPr>
        <p:spPr>
          <a:xfrm>
            <a:off x="8636000" y="2387600"/>
            <a:ext cx="3733800" cy="254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Arial"/>
              <a:buNone/>
            </a:pPr>
            <a:r>
              <a:rPr lang="en-US" sz="2000" b="1" i="0" u="none" strike="noStrike" cap="none">
                <a:solidFill>
                  <a:srgbClr val="000000"/>
                </a:solidFill>
                <a:latin typeface="Arial"/>
                <a:ea typeface="Arial"/>
                <a:cs typeface="Arial"/>
                <a:sym typeface="Arial"/>
              </a:rPr>
              <a:t>KEY CHALLENGE / QUESTION</a:t>
            </a:r>
            <a:endParaRPr/>
          </a:p>
        </p:txBody>
      </p:sp>
      <p:sp>
        <p:nvSpPr>
          <p:cNvPr id="136" name="Shape 136"/>
          <p:cNvSpPr txBox="1">
            <a:spLocks noGrp="1"/>
          </p:cNvSpPr>
          <p:nvPr>
            <p:ph type="sldNum" idx="12"/>
          </p:nvPr>
        </p:nvSpPr>
        <p:spPr>
          <a:xfrm>
            <a:off x="12014200" y="739139"/>
            <a:ext cx="345948" cy="426722"/>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pPr marL="0" lvl="0" indent="0">
              <a:spcBef>
                <a:spcPts val="0"/>
              </a:spcBef>
              <a:spcAft>
                <a:spcPts val="0"/>
              </a:spcAft>
              <a:buNone/>
            </a:pPr>
            <a:endParaRPr/>
          </a:p>
          <a:p>
            <a:pPr marL="0" lvl="1" indent="228600">
              <a:spcBef>
                <a:spcPts val="0"/>
              </a:spcBef>
              <a:spcAft>
                <a:spcPts val="0"/>
              </a:spcAft>
              <a:buNone/>
            </a:pPr>
            <a:endParaRPr/>
          </a:p>
          <a:p>
            <a:pPr marL="0" lvl="2" indent="457200">
              <a:spcBef>
                <a:spcPts val="0"/>
              </a:spcBef>
              <a:spcAft>
                <a:spcPts val="0"/>
              </a:spcAft>
              <a:buNone/>
            </a:pPr>
            <a:endParaRPr/>
          </a:p>
          <a:p>
            <a:pPr marL="0" lvl="3" indent="685800">
              <a:spcBef>
                <a:spcPts val="0"/>
              </a:spcBef>
              <a:spcAft>
                <a:spcPts val="0"/>
              </a:spcAft>
              <a:buNone/>
            </a:pPr>
            <a:endParaRPr/>
          </a:p>
          <a:p>
            <a:pPr marL="0" lvl="4" indent="914400">
              <a:spcBef>
                <a:spcPts val="0"/>
              </a:spcBef>
              <a:spcAft>
                <a:spcPts val="0"/>
              </a:spcAft>
              <a:buNone/>
            </a:pPr>
            <a:endParaRPr/>
          </a:p>
          <a:p>
            <a:pPr marL="0" lvl="5" indent="1143000">
              <a:spcBef>
                <a:spcPts val="0"/>
              </a:spcBef>
              <a:spcAft>
                <a:spcPts val="0"/>
              </a:spcAft>
              <a:buNone/>
            </a:pPr>
            <a:endParaRPr/>
          </a:p>
          <a:p>
            <a:pPr marL="0" lvl="6" indent="1371600">
              <a:spcBef>
                <a:spcPts val="0"/>
              </a:spcBef>
              <a:spcAft>
                <a:spcPts val="0"/>
              </a:spcAft>
              <a:buNone/>
            </a:pPr>
            <a:endParaRPr/>
          </a:p>
          <a:p>
            <a:pPr marL="0" lvl="7" indent="1600200">
              <a:spcBef>
                <a:spcPts val="0"/>
              </a:spcBef>
              <a:spcAft>
                <a:spcPts val="0"/>
              </a:spcAft>
              <a:buNone/>
            </a:pPr>
            <a:endParaRPr/>
          </a:p>
          <a:p>
            <a:pPr marL="0" lvl="8" indent="1828800">
              <a:spcBef>
                <a:spcPts val="0"/>
              </a:spcBef>
              <a:spcAft>
                <a:spcPts val="0"/>
              </a:spcAft>
              <a:buNone/>
            </a:pPr>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matchingName="Full Image">
  <p:cSld name="Full Image">
    <p:spTree>
      <p:nvGrpSpPr>
        <p:cNvPr id="1" name="Shape 1481"/>
        <p:cNvGrpSpPr/>
        <p:nvPr/>
      </p:nvGrpSpPr>
      <p:grpSpPr>
        <a:xfrm>
          <a:off x="0" y="0"/>
          <a:ext cx="0" cy="0"/>
          <a:chOff x="0" y="0"/>
          <a:chExt cx="0" cy="0"/>
        </a:xfrm>
      </p:grpSpPr>
      <p:cxnSp>
        <p:nvCxnSpPr>
          <p:cNvPr id="1482" name="Shape 1482"/>
          <p:cNvCxnSpPr/>
          <p:nvPr/>
        </p:nvCxnSpPr>
        <p:spPr>
          <a:xfrm>
            <a:off x="635000" y="635000"/>
            <a:ext cx="11734500" cy="0"/>
          </a:xfrm>
          <a:prstGeom prst="straightConnector1">
            <a:avLst/>
          </a:prstGeom>
          <a:noFill/>
          <a:ln>
            <a:noFill/>
          </a:ln>
        </p:spPr>
      </p:cxnSp>
      <p:cxnSp>
        <p:nvCxnSpPr>
          <p:cNvPr id="1483" name="Shape 1483"/>
          <p:cNvCxnSpPr/>
          <p:nvPr/>
        </p:nvCxnSpPr>
        <p:spPr>
          <a:xfrm>
            <a:off x="635000" y="1219200"/>
            <a:ext cx="11734500" cy="0"/>
          </a:xfrm>
          <a:prstGeom prst="straightConnector1">
            <a:avLst/>
          </a:prstGeom>
          <a:noFill/>
          <a:ln>
            <a:noFill/>
          </a:ln>
        </p:spPr>
      </p:cxnSp>
    </p:spTree>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matchingName="Bulleted Text w/ Source">
  <p:cSld name="Bulleted Text w/ Source">
    <p:spTree>
      <p:nvGrpSpPr>
        <p:cNvPr id="1" name="Shape 1484"/>
        <p:cNvGrpSpPr/>
        <p:nvPr/>
      </p:nvGrpSpPr>
      <p:grpSpPr>
        <a:xfrm>
          <a:off x="0" y="0"/>
          <a:ext cx="0" cy="0"/>
          <a:chOff x="0" y="0"/>
          <a:chExt cx="0" cy="0"/>
        </a:xfrm>
      </p:grpSpPr>
      <p:cxnSp>
        <p:nvCxnSpPr>
          <p:cNvPr id="1485" name="Shape 1485"/>
          <p:cNvCxnSpPr/>
          <p:nvPr/>
        </p:nvCxnSpPr>
        <p:spPr>
          <a:xfrm>
            <a:off x="635000" y="635000"/>
            <a:ext cx="11734500" cy="0"/>
          </a:xfrm>
          <a:prstGeom prst="straightConnector1">
            <a:avLst/>
          </a:prstGeom>
          <a:noFill/>
          <a:ln>
            <a:noFill/>
          </a:ln>
        </p:spPr>
      </p:cxnSp>
      <p:cxnSp>
        <p:nvCxnSpPr>
          <p:cNvPr id="1486" name="Shape 1486"/>
          <p:cNvCxnSpPr/>
          <p:nvPr/>
        </p:nvCxnSpPr>
        <p:spPr>
          <a:xfrm>
            <a:off x="635000" y="1219200"/>
            <a:ext cx="11734500" cy="0"/>
          </a:xfrm>
          <a:prstGeom prst="straightConnector1">
            <a:avLst/>
          </a:prstGeom>
          <a:noFill/>
          <a:ln>
            <a:noFill/>
          </a:ln>
        </p:spPr>
      </p:cxnSp>
    </p:spTree>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matchingName="Non-Bulleted Text">
  <p:cSld name="Non-Bulleted Text">
    <p:spTree>
      <p:nvGrpSpPr>
        <p:cNvPr id="1" name="Shape 1487"/>
        <p:cNvGrpSpPr/>
        <p:nvPr/>
      </p:nvGrpSpPr>
      <p:grpSpPr>
        <a:xfrm>
          <a:off x="0" y="0"/>
          <a:ext cx="0" cy="0"/>
          <a:chOff x="0" y="0"/>
          <a:chExt cx="0" cy="0"/>
        </a:xfrm>
      </p:grpSpPr>
      <p:cxnSp>
        <p:nvCxnSpPr>
          <p:cNvPr id="1488" name="Shape 1488"/>
          <p:cNvCxnSpPr/>
          <p:nvPr/>
        </p:nvCxnSpPr>
        <p:spPr>
          <a:xfrm>
            <a:off x="635000" y="635000"/>
            <a:ext cx="11734500" cy="0"/>
          </a:xfrm>
          <a:prstGeom prst="straightConnector1">
            <a:avLst/>
          </a:prstGeom>
          <a:noFill/>
          <a:ln>
            <a:noFill/>
          </a:ln>
        </p:spPr>
      </p:cxnSp>
      <p:cxnSp>
        <p:nvCxnSpPr>
          <p:cNvPr id="1489" name="Shape 1489"/>
          <p:cNvCxnSpPr/>
          <p:nvPr/>
        </p:nvCxnSpPr>
        <p:spPr>
          <a:xfrm>
            <a:off x="635000" y="1219200"/>
            <a:ext cx="11734500" cy="0"/>
          </a:xfrm>
          <a:prstGeom prst="straightConnector1">
            <a:avLst/>
          </a:prstGeom>
          <a:noFill/>
          <a:ln>
            <a:noFill/>
          </a:ln>
        </p:spPr>
      </p:cxnSp>
    </p:spTree>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matchingName="Divider">
  <p:cSld name="Divider">
    <p:spTree>
      <p:nvGrpSpPr>
        <p:cNvPr id="1" name="Shape 1490"/>
        <p:cNvGrpSpPr/>
        <p:nvPr/>
      </p:nvGrpSpPr>
      <p:grpSpPr>
        <a:xfrm>
          <a:off x="0" y="0"/>
          <a:ext cx="0" cy="0"/>
          <a:chOff x="0" y="0"/>
          <a:chExt cx="0" cy="0"/>
        </a:xfrm>
      </p:grpSpPr>
      <p:cxnSp>
        <p:nvCxnSpPr>
          <p:cNvPr id="1491" name="Shape 1491"/>
          <p:cNvCxnSpPr/>
          <p:nvPr/>
        </p:nvCxnSpPr>
        <p:spPr>
          <a:xfrm>
            <a:off x="635000" y="635000"/>
            <a:ext cx="11734500" cy="0"/>
          </a:xfrm>
          <a:prstGeom prst="straightConnector1">
            <a:avLst/>
          </a:prstGeom>
          <a:noFill/>
          <a:ln>
            <a:noFill/>
          </a:ln>
        </p:spPr>
      </p:cxnSp>
      <p:cxnSp>
        <p:nvCxnSpPr>
          <p:cNvPr id="1492" name="Shape 1492"/>
          <p:cNvCxnSpPr/>
          <p:nvPr/>
        </p:nvCxnSpPr>
        <p:spPr>
          <a:xfrm>
            <a:off x="635000" y="1219200"/>
            <a:ext cx="11734500" cy="0"/>
          </a:xfrm>
          <a:prstGeom prst="straightConnector1">
            <a:avLst/>
          </a:prstGeom>
          <a:noFill/>
          <a:ln>
            <a:noFill/>
          </a:ln>
        </p:spPr>
      </p:cxnSp>
    </p:spTree>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matchingName="Contact Info">
  <p:cSld name="Contact Info">
    <p:bg>
      <p:bgPr>
        <a:solidFill>
          <a:srgbClr val="000000"/>
        </a:solidFill>
        <a:effectLst/>
      </p:bgPr>
    </p:bg>
    <p:spTree>
      <p:nvGrpSpPr>
        <p:cNvPr id="1" name="Shape 1493"/>
        <p:cNvGrpSpPr/>
        <p:nvPr/>
      </p:nvGrpSpPr>
      <p:grpSpPr>
        <a:xfrm>
          <a:off x="0" y="0"/>
          <a:ext cx="0" cy="0"/>
          <a:chOff x="0" y="0"/>
          <a:chExt cx="0" cy="0"/>
        </a:xfrm>
      </p:grpSpPr>
      <p:cxnSp>
        <p:nvCxnSpPr>
          <p:cNvPr id="1494" name="Shape 1494"/>
          <p:cNvCxnSpPr/>
          <p:nvPr/>
        </p:nvCxnSpPr>
        <p:spPr>
          <a:xfrm>
            <a:off x="635000" y="635000"/>
            <a:ext cx="11734500" cy="0"/>
          </a:xfrm>
          <a:prstGeom prst="straightConnector1">
            <a:avLst/>
          </a:prstGeom>
          <a:noFill/>
          <a:ln w="12700" cap="flat" cmpd="sng">
            <a:solidFill>
              <a:srgbClr val="FFFFFF"/>
            </a:solidFill>
            <a:prstDash val="solid"/>
            <a:miter lim="8000"/>
            <a:headEnd type="none" w="sm" len="sm"/>
            <a:tailEnd type="none" w="sm" len="sm"/>
          </a:ln>
        </p:spPr>
      </p:cxnSp>
      <p:cxnSp>
        <p:nvCxnSpPr>
          <p:cNvPr id="1495" name="Shape 1495"/>
          <p:cNvCxnSpPr/>
          <p:nvPr/>
        </p:nvCxnSpPr>
        <p:spPr>
          <a:xfrm>
            <a:off x="635000" y="1219200"/>
            <a:ext cx="11734500" cy="0"/>
          </a:xfrm>
          <a:prstGeom prst="straightConnector1">
            <a:avLst/>
          </a:prstGeom>
          <a:noFill/>
          <a:ln w="12700" cap="flat" cmpd="sng">
            <a:solidFill>
              <a:srgbClr val="FFFFFF"/>
            </a:solidFill>
            <a:prstDash val="solid"/>
            <a:miter lim="8000"/>
            <a:headEnd type="none" w="sm" len="sm"/>
            <a:tailEnd type="none" w="sm" len="sm"/>
          </a:ln>
        </p:spPr>
      </p:cxnSp>
      <p:sp>
        <p:nvSpPr>
          <p:cNvPr id="1496" name="Shape 1496"/>
          <p:cNvSpPr/>
          <p:nvPr/>
        </p:nvSpPr>
        <p:spPr>
          <a:xfrm>
            <a:off x="635000" y="2273300"/>
            <a:ext cx="11734500" cy="3810000"/>
          </a:xfrm>
          <a:prstGeom prst="rect">
            <a:avLst/>
          </a:prstGeom>
          <a:noFill/>
          <a:ln>
            <a:noFill/>
          </a:ln>
        </p:spPr>
        <p:txBody>
          <a:bodyPr spcFirstLastPara="1" wrap="square" lIns="0" tIns="0" rIns="0" bIns="0" anchor="t" anchorCtr="0">
            <a:noAutofit/>
          </a:bodyPr>
          <a:lstStyle/>
          <a:p>
            <a:pPr marL="177800" marR="0" lvl="1" indent="-184150" algn="l" rtl="0">
              <a:lnSpc>
                <a:spcPct val="110000"/>
              </a:lnSpc>
              <a:spcBef>
                <a:spcPts val="0"/>
              </a:spcBef>
              <a:spcAft>
                <a:spcPts val="0"/>
              </a:spcAft>
              <a:buClr>
                <a:srgbClr val="000000"/>
              </a:buClr>
              <a:buSzPts val="2100"/>
              <a:buFont typeface="Merriweather Sans"/>
              <a:buChar char="‣"/>
            </a:pPr>
            <a:r>
              <a:rPr lang="en-US" sz="2600" b="0" i="0" u="none" strike="noStrike" cap="none">
                <a:solidFill>
                  <a:srgbClr val="000000"/>
                </a:solidFill>
                <a:latin typeface="Arial"/>
                <a:ea typeface="Arial"/>
                <a:cs typeface="Arial"/>
                <a:sym typeface="Arial"/>
              </a:rPr>
              <a:t>Body Level One</a:t>
            </a:r>
            <a:endParaRPr sz="1400"/>
          </a:p>
          <a:p>
            <a:pPr marL="177800" marR="0" lvl="1" indent="-184150" algn="l" rtl="0">
              <a:lnSpc>
                <a:spcPct val="110000"/>
              </a:lnSpc>
              <a:spcBef>
                <a:spcPts val="400"/>
              </a:spcBef>
              <a:spcAft>
                <a:spcPts val="0"/>
              </a:spcAft>
              <a:buClr>
                <a:srgbClr val="000000"/>
              </a:buClr>
              <a:buSzPts val="2100"/>
              <a:buFont typeface="Merriweather Sans"/>
              <a:buChar char="‣"/>
            </a:pPr>
            <a:r>
              <a:rPr lang="en-US" sz="2600" b="0" i="0" u="none" strike="noStrike" cap="none">
                <a:solidFill>
                  <a:srgbClr val="000000"/>
                </a:solidFill>
                <a:latin typeface="Arial"/>
                <a:ea typeface="Arial"/>
                <a:cs typeface="Arial"/>
                <a:sym typeface="Arial"/>
              </a:rPr>
              <a:t>Body Level Two</a:t>
            </a:r>
            <a:endParaRPr sz="1400"/>
          </a:p>
          <a:p>
            <a:pPr marL="177800" marR="0" lvl="1" indent="-184150" algn="l" rtl="0">
              <a:lnSpc>
                <a:spcPct val="110000"/>
              </a:lnSpc>
              <a:spcBef>
                <a:spcPts val="400"/>
              </a:spcBef>
              <a:spcAft>
                <a:spcPts val="0"/>
              </a:spcAft>
              <a:buClr>
                <a:srgbClr val="000000"/>
              </a:buClr>
              <a:buSzPts val="2100"/>
              <a:buFont typeface="Merriweather Sans"/>
              <a:buChar char="‣"/>
            </a:pPr>
            <a:r>
              <a:rPr lang="en-US" sz="2600" b="0" i="0" u="none" strike="noStrike" cap="none">
                <a:solidFill>
                  <a:srgbClr val="000000"/>
                </a:solidFill>
                <a:latin typeface="Arial"/>
                <a:ea typeface="Arial"/>
                <a:cs typeface="Arial"/>
                <a:sym typeface="Arial"/>
              </a:rPr>
              <a:t>Body Level Three</a:t>
            </a:r>
            <a:endParaRPr sz="1400"/>
          </a:p>
          <a:p>
            <a:pPr marL="177800" marR="0" lvl="1" indent="-184150" algn="l" rtl="0">
              <a:lnSpc>
                <a:spcPct val="110000"/>
              </a:lnSpc>
              <a:spcBef>
                <a:spcPts val="400"/>
              </a:spcBef>
              <a:spcAft>
                <a:spcPts val="0"/>
              </a:spcAft>
              <a:buClr>
                <a:srgbClr val="000000"/>
              </a:buClr>
              <a:buSzPts val="2100"/>
              <a:buFont typeface="Merriweather Sans"/>
              <a:buChar char="‣"/>
            </a:pPr>
            <a:r>
              <a:rPr lang="en-US" sz="2600" b="0" i="0" u="none" strike="noStrike" cap="none">
                <a:solidFill>
                  <a:srgbClr val="000000"/>
                </a:solidFill>
                <a:latin typeface="Arial"/>
                <a:ea typeface="Arial"/>
                <a:cs typeface="Arial"/>
                <a:sym typeface="Arial"/>
              </a:rPr>
              <a:t>Body Level Four</a:t>
            </a:r>
            <a:endParaRPr sz="1400"/>
          </a:p>
          <a:p>
            <a:pPr marL="177800" marR="0" lvl="1" indent="-184150" algn="l" rtl="0">
              <a:lnSpc>
                <a:spcPct val="110000"/>
              </a:lnSpc>
              <a:spcBef>
                <a:spcPts val="400"/>
              </a:spcBef>
              <a:spcAft>
                <a:spcPts val="0"/>
              </a:spcAft>
              <a:buClr>
                <a:srgbClr val="000000"/>
              </a:buClr>
              <a:buSzPts val="2100"/>
              <a:buFont typeface="Merriweather Sans"/>
              <a:buChar char="‣"/>
            </a:pPr>
            <a:r>
              <a:rPr lang="en-US" sz="2600" b="0" i="0" u="none" strike="noStrike" cap="none">
                <a:solidFill>
                  <a:srgbClr val="000000"/>
                </a:solidFill>
                <a:latin typeface="Arial"/>
                <a:ea typeface="Arial"/>
                <a:cs typeface="Arial"/>
                <a:sym typeface="Arial"/>
              </a:rPr>
              <a:t>Body Level Five</a:t>
            </a:r>
            <a:endParaRPr sz="1400"/>
          </a:p>
        </p:txBody>
      </p:sp>
      <p:sp>
        <p:nvSpPr>
          <p:cNvPr id="1497" name="Shape 1497"/>
          <p:cNvSpPr/>
          <p:nvPr/>
        </p:nvSpPr>
        <p:spPr>
          <a:xfrm>
            <a:off x="635000" y="2273300"/>
            <a:ext cx="11734500" cy="3810000"/>
          </a:xfrm>
          <a:prstGeom prst="rect">
            <a:avLst/>
          </a:prstGeom>
          <a:noFill/>
          <a:ln>
            <a:noFill/>
          </a:ln>
        </p:spPr>
        <p:txBody>
          <a:bodyPr spcFirstLastPara="1" wrap="square" lIns="0" tIns="0" rIns="0" bIns="0" anchor="t" anchorCtr="0">
            <a:noAutofit/>
          </a:bodyPr>
          <a:lstStyle/>
          <a:p>
            <a:pPr marL="177800" marR="0" lvl="1" indent="-184150" algn="l" rtl="0">
              <a:lnSpc>
                <a:spcPct val="110000"/>
              </a:lnSpc>
              <a:spcBef>
                <a:spcPts val="0"/>
              </a:spcBef>
              <a:spcAft>
                <a:spcPts val="0"/>
              </a:spcAft>
              <a:buClr>
                <a:srgbClr val="000000"/>
              </a:buClr>
              <a:buSzPts val="2100"/>
              <a:buFont typeface="Merriweather Sans"/>
              <a:buChar char="‣"/>
            </a:pPr>
            <a:r>
              <a:rPr lang="en-US" sz="2600" b="0" i="0" u="none" strike="noStrike" cap="none">
                <a:solidFill>
                  <a:srgbClr val="000000"/>
                </a:solidFill>
                <a:latin typeface="Arial"/>
                <a:ea typeface="Arial"/>
                <a:cs typeface="Arial"/>
                <a:sym typeface="Arial"/>
              </a:rPr>
              <a:t>Body Level One</a:t>
            </a:r>
            <a:endParaRPr sz="1400"/>
          </a:p>
          <a:p>
            <a:pPr marL="177800" marR="0" lvl="1" indent="-184150" algn="l" rtl="0">
              <a:lnSpc>
                <a:spcPct val="110000"/>
              </a:lnSpc>
              <a:spcBef>
                <a:spcPts val="400"/>
              </a:spcBef>
              <a:spcAft>
                <a:spcPts val="0"/>
              </a:spcAft>
              <a:buClr>
                <a:srgbClr val="000000"/>
              </a:buClr>
              <a:buSzPts val="2100"/>
              <a:buFont typeface="Merriweather Sans"/>
              <a:buChar char="‣"/>
            </a:pPr>
            <a:r>
              <a:rPr lang="en-US" sz="2600" b="0" i="0" u="none" strike="noStrike" cap="none">
                <a:solidFill>
                  <a:srgbClr val="000000"/>
                </a:solidFill>
                <a:latin typeface="Arial"/>
                <a:ea typeface="Arial"/>
                <a:cs typeface="Arial"/>
                <a:sym typeface="Arial"/>
              </a:rPr>
              <a:t>Body Level Two</a:t>
            </a:r>
            <a:endParaRPr sz="1400"/>
          </a:p>
          <a:p>
            <a:pPr marL="177800" marR="0" lvl="1" indent="-184150" algn="l" rtl="0">
              <a:lnSpc>
                <a:spcPct val="110000"/>
              </a:lnSpc>
              <a:spcBef>
                <a:spcPts val="400"/>
              </a:spcBef>
              <a:spcAft>
                <a:spcPts val="0"/>
              </a:spcAft>
              <a:buClr>
                <a:srgbClr val="000000"/>
              </a:buClr>
              <a:buSzPts val="2100"/>
              <a:buFont typeface="Merriweather Sans"/>
              <a:buChar char="‣"/>
            </a:pPr>
            <a:r>
              <a:rPr lang="en-US" sz="2600" b="0" i="0" u="none" strike="noStrike" cap="none">
                <a:solidFill>
                  <a:srgbClr val="000000"/>
                </a:solidFill>
                <a:latin typeface="Arial"/>
                <a:ea typeface="Arial"/>
                <a:cs typeface="Arial"/>
                <a:sym typeface="Arial"/>
              </a:rPr>
              <a:t>Body Level Three</a:t>
            </a:r>
            <a:endParaRPr sz="1400"/>
          </a:p>
          <a:p>
            <a:pPr marL="177800" marR="0" lvl="1" indent="-184150" algn="l" rtl="0">
              <a:lnSpc>
                <a:spcPct val="110000"/>
              </a:lnSpc>
              <a:spcBef>
                <a:spcPts val="400"/>
              </a:spcBef>
              <a:spcAft>
                <a:spcPts val="0"/>
              </a:spcAft>
              <a:buClr>
                <a:srgbClr val="000000"/>
              </a:buClr>
              <a:buSzPts val="2100"/>
              <a:buFont typeface="Merriweather Sans"/>
              <a:buChar char="‣"/>
            </a:pPr>
            <a:r>
              <a:rPr lang="en-US" sz="2600" b="0" i="0" u="none" strike="noStrike" cap="none">
                <a:solidFill>
                  <a:srgbClr val="000000"/>
                </a:solidFill>
                <a:latin typeface="Arial"/>
                <a:ea typeface="Arial"/>
                <a:cs typeface="Arial"/>
                <a:sym typeface="Arial"/>
              </a:rPr>
              <a:t>Body Level Four</a:t>
            </a:r>
            <a:endParaRPr sz="1400"/>
          </a:p>
          <a:p>
            <a:pPr marL="177800" marR="0" lvl="1" indent="-184150" algn="l" rtl="0">
              <a:lnSpc>
                <a:spcPct val="110000"/>
              </a:lnSpc>
              <a:spcBef>
                <a:spcPts val="400"/>
              </a:spcBef>
              <a:spcAft>
                <a:spcPts val="0"/>
              </a:spcAft>
              <a:buClr>
                <a:srgbClr val="000000"/>
              </a:buClr>
              <a:buSzPts val="2100"/>
              <a:buFont typeface="Merriweather Sans"/>
              <a:buChar char="‣"/>
            </a:pPr>
            <a:r>
              <a:rPr lang="en-US" sz="2600" b="0" i="0" u="none" strike="noStrike" cap="none">
                <a:solidFill>
                  <a:srgbClr val="000000"/>
                </a:solidFill>
                <a:latin typeface="Arial"/>
                <a:ea typeface="Arial"/>
                <a:cs typeface="Arial"/>
                <a:sym typeface="Arial"/>
              </a:rPr>
              <a:t>Body Level Five</a:t>
            </a:r>
            <a:endParaRPr sz="140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ontent: Full Page Image">
  <p:cSld name="Content: Full Page Image 2">
    <p:spTree>
      <p:nvGrpSpPr>
        <p:cNvPr id="1" name="Shape 137"/>
        <p:cNvGrpSpPr/>
        <p:nvPr/>
      </p:nvGrpSpPr>
      <p:grpSpPr>
        <a:xfrm>
          <a:off x="0" y="0"/>
          <a:ext cx="0" cy="0"/>
          <a:chOff x="0" y="0"/>
          <a:chExt cx="0" cy="0"/>
        </a:xfrm>
      </p:grpSpPr>
      <p:sp>
        <p:nvSpPr>
          <p:cNvPr id="138" name="Shape 138"/>
          <p:cNvSpPr txBox="1">
            <a:spLocks noGrp="1"/>
          </p:cNvSpPr>
          <p:nvPr>
            <p:ph type="body" idx="1"/>
          </p:nvPr>
        </p:nvSpPr>
        <p:spPr>
          <a:xfrm>
            <a:off x="317500" y="317500"/>
            <a:ext cx="12369800" cy="6667500"/>
          </a:xfrm>
          <a:prstGeom prst="rect">
            <a:avLst/>
          </a:prstGeom>
          <a:noFill/>
          <a:ln>
            <a:noFill/>
          </a:ln>
        </p:spPr>
        <p:txBody>
          <a:bodyPr spcFirstLastPara="1" wrap="square" lIns="91425" tIns="91425" rIns="91425" bIns="91425" anchor="ctr" anchorCtr="0"/>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914400" marR="0" lvl="1"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39" name="Shape 139"/>
          <p:cNvSpPr txBox="1">
            <a:spLocks noGrp="1"/>
          </p:cNvSpPr>
          <p:nvPr>
            <p:ph type="title"/>
          </p:nvPr>
        </p:nvSpPr>
        <p:spPr>
          <a:xfrm>
            <a:off x="635000" y="1473200"/>
            <a:ext cx="11734800" cy="1498599"/>
          </a:xfrm>
          <a:prstGeom prst="rect">
            <a:avLst/>
          </a:prstGeom>
          <a:noFill/>
          <a:ln>
            <a:noFill/>
          </a:ln>
        </p:spPr>
        <p:txBody>
          <a:bodyPr spcFirstLastPara="1" wrap="square" lIns="91425" tIns="91425" rIns="91425" bIns="91425" anchor="t" anchorCtr="0"/>
          <a:lstStyle>
            <a:lvl1pPr marL="0" marR="0" lvl="0" indent="0" algn="l" rtl="0">
              <a:lnSpc>
                <a:spcPct val="92592"/>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228600" algn="l" rtl="0">
              <a:lnSpc>
                <a:spcPct val="92592"/>
              </a:lnSpc>
              <a:spcBef>
                <a:spcPts val="0"/>
              </a:spcBef>
              <a:spcAft>
                <a:spcPts val="0"/>
              </a:spcAft>
              <a:buSzPts val="1400"/>
              <a:buNone/>
              <a:defRPr sz="1800"/>
            </a:lvl2pPr>
            <a:lvl3pPr marL="0" marR="0" lvl="2" indent="457200" algn="l" rtl="0">
              <a:lnSpc>
                <a:spcPct val="92592"/>
              </a:lnSpc>
              <a:spcBef>
                <a:spcPts val="0"/>
              </a:spcBef>
              <a:spcAft>
                <a:spcPts val="0"/>
              </a:spcAft>
              <a:buSzPts val="1400"/>
              <a:buNone/>
              <a:defRPr sz="1800"/>
            </a:lvl3pPr>
            <a:lvl4pPr marL="0" marR="0" lvl="3" indent="685800" algn="l" rtl="0">
              <a:lnSpc>
                <a:spcPct val="92592"/>
              </a:lnSpc>
              <a:spcBef>
                <a:spcPts val="0"/>
              </a:spcBef>
              <a:spcAft>
                <a:spcPts val="0"/>
              </a:spcAft>
              <a:buSzPts val="1400"/>
              <a:buNone/>
              <a:defRPr sz="1800"/>
            </a:lvl4pPr>
            <a:lvl5pPr marL="0" marR="0" lvl="4" indent="914400" algn="l" rtl="0">
              <a:lnSpc>
                <a:spcPct val="92592"/>
              </a:lnSpc>
              <a:spcBef>
                <a:spcPts val="0"/>
              </a:spcBef>
              <a:spcAft>
                <a:spcPts val="0"/>
              </a:spcAft>
              <a:buSzPts val="1400"/>
              <a:buNone/>
              <a:defRPr sz="1800"/>
            </a:lvl5pPr>
            <a:lvl6pPr marL="0" marR="0" lvl="5" indent="1143000" algn="l" rtl="0">
              <a:lnSpc>
                <a:spcPct val="92592"/>
              </a:lnSpc>
              <a:spcBef>
                <a:spcPts val="0"/>
              </a:spcBef>
              <a:spcAft>
                <a:spcPts val="0"/>
              </a:spcAft>
              <a:buSzPts val="1400"/>
              <a:buNone/>
              <a:defRPr sz="1800"/>
            </a:lvl6pPr>
            <a:lvl7pPr marL="0" marR="0" lvl="6" indent="1371600" algn="l" rtl="0">
              <a:lnSpc>
                <a:spcPct val="92592"/>
              </a:lnSpc>
              <a:spcBef>
                <a:spcPts val="0"/>
              </a:spcBef>
              <a:spcAft>
                <a:spcPts val="0"/>
              </a:spcAft>
              <a:buSzPts val="1400"/>
              <a:buNone/>
              <a:defRPr sz="1800"/>
            </a:lvl7pPr>
            <a:lvl8pPr marL="0" marR="0" lvl="7" indent="1600200" algn="l" rtl="0">
              <a:lnSpc>
                <a:spcPct val="92592"/>
              </a:lnSpc>
              <a:spcBef>
                <a:spcPts val="0"/>
              </a:spcBef>
              <a:spcAft>
                <a:spcPts val="0"/>
              </a:spcAft>
              <a:buSzPts val="1400"/>
              <a:buNone/>
              <a:defRPr sz="1800"/>
            </a:lvl8pPr>
            <a:lvl9pPr marL="0" marR="0" lvl="8" indent="1828800" algn="l" rtl="0">
              <a:lnSpc>
                <a:spcPct val="92592"/>
              </a:lnSpc>
              <a:spcBef>
                <a:spcPts val="0"/>
              </a:spcBef>
              <a:spcAft>
                <a:spcPts val="0"/>
              </a:spcAft>
              <a:buSzPts val="1400"/>
              <a:buNone/>
              <a:defRPr sz="1800"/>
            </a:lvl9pPr>
          </a:lstStyle>
          <a:p>
            <a:endParaRPr/>
          </a:p>
        </p:txBody>
      </p:sp>
      <p:sp>
        <p:nvSpPr>
          <p:cNvPr id="140" name="Shape 140"/>
          <p:cNvSpPr txBox="1">
            <a:spLocks noGrp="1"/>
          </p:cNvSpPr>
          <p:nvPr>
            <p:ph type="sldNum" idx="12"/>
          </p:nvPr>
        </p:nvSpPr>
        <p:spPr>
          <a:xfrm>
            <a:off x="12014200" y="739139"/>
            <a:ext cx="362204" cy="426722"/>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pPr marL="0" lvl="0" indent="0">
              <a:spcBef>
                <a:spcPts val="0"/>
              </a:spcBef>
              <a:spcAft>
                <a:spcPts val="0"/>
              </a:spcAft>
              <a:buNone/>
            </a:pPr>
            <a:endParaRPr/>
          </a:p>
          <a:p>
            <a:pPr marL="0" lvl="1" indent="228600">
              <a:spcBef>
                <a:spcPts val="0"/>
              </a:spcBef>
              <a:spcAft>
                <a:spcPts val="0"/>
              </a:spcAft>
              <a:buNone/>
            </a:pPr>
            <a:endParaRPr/>
          </a:p>
          <a:p>
            <a:pPr marL="0" lvl="2" indent="457200">
              <a:spcBef>
                <a:spcPts val="0"/>
              </a:spcBef>
              <a:spcAft>
                <a:spcPts val="0"/>
              </a:spcAft>
              <a:buNone/>
            </a:pPr>
            <a:endParaRPr/>
          </a:p>
          <a:p>
            <a:pPr marL="0" lvl="3" indent="685800">
              <a:spcBef>
                <a:spcPts val="0"/>
              </a:spcBef>
              <a:spcAft>
                <a:spcPts val="0"/>
              </a:spcAft>
              <a:buNone/>
            </a:pPr>
            <a:endParaRPr/>
          </a:p>
          <a:p>
            <a:pPr marL="0" lvl="4" indent="914400">
              <a:spcBef>
                <a:spcPts val="0"/>
              </a:spcBef>
              <a:spcAft>
                <a:spcPts val="0"/>
              </a:spcAft>
              <a:buNone/>
            </a:pPr>
            <a:endParaRPr/>
          </a:p>
          <a:p>
            <a:pPr marL="0" lvl="5" indent="1143000">
              <a:spcBef>
                <a:spcPts val="0"/>
              </a:spcBef>
              <a:spcAft>
                <a:spcPts val="0"/>
              </a:spcAft>
              <a:buNone/>
            </a:pPr>
            <a:endParaRPr/>
          </a:p>
          <a:p>
            <a:pPr marL="0" lvl="6" indent="1371600">
              <a:spcBef>
                <a:spcPts val="0"/>
              </a:spcBef>
              <a:spcAft>
                <a:spcPts val="0"/>
              </a:spcAft>
              <a:buNone/>
            </a:pPr>
            <a:endParaRPr/>
          </a:p>
          <a:p>
            <a:pPr marL="0" lvl="7" indent="1600200">
              <a:spcBef>
                <a:spcPts val="0"/>
              </a:spcBef>
              <a:spcAft>
                <a:spcPts val="0"/>
              </a:spcAft>
              <a:buNone/>
            </a:pPr>
            <a:endParaRPr/>
          </a:p>
          <a:p>
            <a:pPr marL="0" lvl="8" indent="182880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type="tx">
  <p:cSld name="TITLE_AND_BODY">
    <p:bg>
      <p:bgPr>
        <a:solidFill>
          <a:srgbClr val="000000"/>
        </a:solidFill>
        <a:effectLst/>
      </p:bgPr>
    </p:bg>
    <p:spTree>
      <p:nvGrpSpPr>
        <p:cNvPr id="1" name="Shape 13"/>
        <p:cNvGrpSpPr/>
        <p:nvPr/>
      </p:nvGrpSpPr>
      <p:grpSpPr>
        <a:xfrm>
          <a:off x="0" y="0"/>
          <a:ext cx="0" cy="0"/>
          <a:chOff x="0" y="0"/>
          <a:chExt cx="0" cy="0"/>
        </a:xfrm>
      </p:grpSpPr>
      <p:cxnSp>
        <p:nvCxnSpPr>
          <p:cNvPr id="14" name="Shape 14"/>
          <p:cNvCxnSpPr/>
          <p:nvPr/>
        </p:nvCxnSpPr>
        <p:spPr>
          <a:xfrm>
            <a:off x="635000" y="635000"/>
            <a:ext cx="11734800" cy="11"/>
          </a:xfrm>
          <a:prstGeom prst="straightConnector1">
            <a:avLst/>
          </a:prstGeom>
          <a:noFill/>
          <a:ln w="9525" cap="flat" cmpd="sng">
            <a:solidFill>
              <a:srgbClr val="FFFFFF"/>
            </a:solidFill>
            <a:prstDash val="solid"/>
            <a:miter lim="8000"/>
            <a:headEnd type="none" w="sm" len="sm"/>
            <a:tailEnd type="none" w="sm" len="sm"/>
          </a:ln>
        </p:spPr>
      </p:cxnSp>
      <p:cxnSp>
        <p:nvCxnSpPr>
          <p:cNvPr id="15" name="Shape 15"/>
          <p:cNvCxnSpPr/>
          <p:nvPr/>
        </p:nvCxnSpPr>
        <p:spPr>
          <a:xfrm>
            <a:off x="635000" y="1219200"/>
            <a:ext cx="11734800" cy="11"/>
          </a:xfrm>
          <a:prstGeom prst="straightConnector1">
            <a:avLst/>
          </a:prstGeom>
          <a:noFill/>
          <a:ln w="9525" cap="flat" cmpd="sng">
            <a:solidFill>
              <a:srgbClr val="FFFFFF"/>
            </a:solidFill>
            <a:prstDash val="solid"/>
            <a:miter lim="8000"/>
            <a:headEnd type="none" w="sm" len="sm"/>
            <a:tailEnd type="none" w="sm" len="sm"/>
          </a:ln>
        </p:spPr>
      </p:cxnSp>
      <p:pic>
        <p:nvPicPr>
          <p:cNvPr id="16" name="Shape 16"/>
          <p:cNvPicPr preferRelativeResize="0"/>
          <p:nvPr/>
        </p:nvPicPr>
        <p:blipFill rotWithShape="1">
          <a:blip r:embed="rId2">
            <a:alphaModFix/>
          </a:blip>
          <a:srcRect/>
          <a:stretch/>
        </p:blipFill>
        <p:spPr>
          <a:xfrm>
            <a:off x="634999" y="762000"/>
            <a:ext cx="2832101" cy="304799"/>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ontent: IMAC">
  <p:cSld name="Content: IMAC 2">
    <p:spTree>
      <p:nvGrpSpPr>
        <p:cNvPr id="1" name="Shape 141"/>
        <p:cNvGrpSpPr/>
        <p:nvPr/>
      </p:nvGrpSpPr>
      <p:grpSpPr>
        <a:xfrm>
          <a:off x="0" y="0"/>
          <a:ext cx="0" cy="0"/>
          <a:chOff x="0" y="0"/>
          <a:chExt cx="0" cy="0"/>
        </a:xfrm>
      </p:grpSpPr>
      <p:pic>
        <p:nvPicPr>
          <p:cNvPr id="142" name="Shape 142"/>
          <p:cNvPicPr preferRelativeResize="0"/>
          <p:nvPr/>
        </p:nvPicPr>
        <p:blipFill rotWithShape="1">
          <a:blip r:embed="rId2">
            <a:alphaModFix/>
          </a:blip>
          <a:srcRect/>
          <a:stretch/>
        </p:blipFill>
        <p:spPr>
          <a:xfrm>
            <a:off x="3314700" y="1555328"/>
            <a:ext cx="6361385" cy="5156201"/>
          </a:xfrm>
          <a:prstGeom prst="rect">
            <a:avLst/>
          </a:prstGeom>
          <a:noFill/>
          <a:ln>
            <a:noFill/>
          </a:ln>
        </p:spPr>
      </p:pic>
      <p:cxnSp>
        <p:nvCxnSpPr>
          <p:cNvPr id="143" name="Shape 143"/>
          <p:cNvCxnSpPr/>
          <p:nvPr/>
        </p:nvCxnSpPr>
        <p:spPr>
          <a:xfrm>
            <a:off x="635000" y="635000"/>
            <a:ext cx="11734800" cy="11"/>
          </a:xfrm>
          <a:prstGeom prst="straightConnector1">
            <a:avLst/>
          </a:prstGeom>
          <a:noFill/>
          <a:ln>
            <a:noFill/>
          </a:ln>
        </p:spPr>
      </p:cxnSp>
      <p:cxnSp>
        <p:nvCxnSpPr>
          <p:cNvPr id="144" name="Shape 144"/>
          <p:cNvCxnSpPr/>
          <p:nvPr/>
        </p:nvCxnSpPr>
        <p:spPr>
          <a:xfrm>
            <a:off x="635000" y="1219200"/>
            <a:ext cx="11734800" cy="11"/>
          </a:xfrm>
          <a:prstGeom prst="straightConnector1">
            <a:avLst/>
          </a:prstGeom>
          <a:noFill/>
          <a:ln>
            <a:noFill/>
          </a:ln>
        </p:spPr>
      </p:cxnSp>
      <p:sp>
        <p:nvSpPr>
          <p:cNvPr id="145" name="Shape 145"/>
          <p:cNvSpPr txBox="1">
            <a:spLocks noGrp="1"/>
          </p:cNvSpPr>
          <p:nvPr>
            <p:ph type="body" idx="1"/>
          </p:nvPr>
        </p:nvSpPr>
        <p:spPr>
          <a:xfrm>
            <a:off x="3606800" y="1803400"/>
            <a:ext cx="5829299" cy="3289299"/>
          </a:xfrm>
          <a:prstGeom prst="rect">
            <a:avLst/>
          </a:prstGeom>
          <a:noFill/>
          <a:ln>
            <a:noFill/>
          </a:ln>
        </p:spPr>
        <p:txBody>
          <a:bodyPr spcFirstLastPara="1" wrap="square" lIns="91425" tIns="91425" rIns="91425" bIns="91425" anchor="ctr" anchorCtr="0"/>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914400" marR="0" lvl="1"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46" name="Shape 146"/>
          <p:cNvSpPr txBox="1">
            <a:spLocks noGrp="1"/>
          </p:cNvSpPr>
          <p:nvPr>
            <p:ph type="sldNum" idx="12"/>
          </p:nvPr>
        </p:nvSpPr>
        <p:spPr>
          <a:xfrm>
            <a:off x="12014200" y="739139"/>
            <a:ext cx="362204" cy="426722"/>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pPr marL="0" lvl="0" indent="0">
              <a:spcBef>
                <a:spcPts val="0"/>
              </a:spcBef>
              <a:spcAft>
                <a:spcPts val="0"/>
              </a:spcAft>
              <a:buNone/>
            </a:pPr>
            <a:endParaRPr/>
          </a:p>
          <a:p>
            <a:pPr marL="0" lvl="1" indent="228600">
              <a:spcBef>
                <a:spcPts val="0"/>
              </a:spcBef>
              <a:spcAft>
                <a:spcPts val="0"/>
              </a:spcAft>
              <a:buNone/>
            </a:pPr>
            <a:endParaRPr/>
          </a:p>
          <a:p>
            <a:pPr marL="0" lvl="2" indent="457200">
              <a:spcBef>
                <a:spcPts val="0"/>
              </a:spcBef>
              <a:spcAft>
                <a:spcPts val="0"/>
              </a:spcAft>
              <a:buNone/>
            </a:pPr>
            <a:endParaRPr/>
          </a:p>
          <a:p>
            <a:pPr marL="0" lvl="3" indent="685800">
              <a:spcBef>
                <a:spcPts val="0"/>
              </a:spcBef>
              <a:spcAft>
                <a:spcPts val="0"/>
              </a:spcAft>
              <a:buNone/>
            </a:pPr>
            <a:endParaRPr/>
          </a:p>
          <a:p>
            <a:pPr marL="0" lvl="4" indent="914400">
              <a:spcBef>
                <a:spcPts val="0"/>
              </a:spcBef>
              <a:spcAft>
                <a:spcPts val="0"/>
              </a:spcAft>
              <a:buNone/>
            </a:pPr>
            <a:endParaRPr/>
          </a:p>
          <a:p>
            <a:pPr marL="0" lvl="5" indent="1143000">
              <a:spcBef>
                <a:spcPts val="0"/>
              </a:spcBef>
              <a:spcAft>
                <a:spcPts val="0"/>
              </a:spcAft>
              <a:buNone/>
            </a:pPr>
            <a:endParaRPr/>
          </a:p>
          <a:p>
            <a:pPr marL="0" lvl="6" indent="1371600">
              <a:spcBef>
                <a:spcPts val="0"/>
              </a:spcBef>
              <a:spcAft>
                <a:spcPts val="0"/>
              </a:spcAft>
              <a:buNone/>
            </a:pPr>
            <a:endParaRPr/>
          </a:p>
          <a:p>
            <a:pPr marL="0" lvl="7" indent="1600200">
              <a:spcBef>
                <a:spcPts val="0"/>
              </a:spcBef>
              <a:spcAft>
                <a:spcPts val="0"/>
              </a:spcAft>
              <a:buNone/>
            </a:pPr>
            <a:endParaRPr/>
          </a:p>
          <a:p>
            <a:pPr marL="0" lvl="8" indent="1828800">
              <a:spcBef>
                <a:spcPts val="0"/>
              </a:spcBef>
              <a:spcAft>
                <a:spcPts val="0"/>
              </a:spcAft>
              <a:buNone/>
            </a:pP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ontent: MAC Book Pro">
  <p:cSld name="Content: MAC Book Pro 2">
    <p:spTree>
      <p:nvGrpSpPr>
        <p:cNvPr id="1" name="Shape 147"/>
        <p:cNvGrpSpPr/>
        <p:nvPr/>
      </p:nvGrpSpPr>
      <p:grpSpPr>
        <a:xfrm>
          <a:off x="0" y="0"/>
          <a:ext cx="0" cy="0"/>
          <a:chOff x="0" y="0"/>
          <a:chExt cx="0" cy="0"/>
        </a:xfrm>
      </p:grpSpPr>
      <p:pic>
        <p:nvPicPr>
          <p:cNvPr id="148" name="Shape 148"/>
          <p:cNvPicPr preferRelativeResize="0"/>
          <p:nvPr/>
        </p:nvPicPr>
        <p:blipFill rotWithShape="1">
          <a:blip r:embed="rId2">
            <a:alphaModFix/>
          </a:blip>
          <a:srcRect/>
          <a:stretch/>
        </p:blipFill>
        <p:spPr>
          <a:xfrm>
            <a:off x="2794792" y="1556145"/>
            <a:ext cx="7328694" cy="5128522"/>
          </a:xfrm>
          <a:prstGeom prst="rect">
            <a:avLst/>
          </a:prstGeom>
          <a:noFill/>
          <a:ln>
            <a:noFill/>
          </a:ln>
        </p:spPr>
      </p:pic>
      <p:cxnSp>
        <p:nvCxnSpPr>
          <p:cNvPr id="149" name="Shape 149"/>
          <p:cNvCxnSpPr/>
          <p:nvPr/>
        </p:nvCxnSpPr>
        <p:spPr>
          <a:xfrm>
            <a:off x="635000" y="635000"/>
            <a:ext cx="11734800" cy="11"/>
          </a:xfrm>
          <a:prstGeom prst="straightConnector1">
            <a:avLst/>
          </a:prstGeom>
          <a:noFill/>
          <a:ln>
            <a:noFill/>
          </a:ln>
        </p:spPr>
      </p:cxnSp>
      <p:cxnSp>
        <p:nvCxnSpPr>
          <p:cNvPr id="150" name="Shape 150"/>
          <p:cNvCxnSpPr/>
          <p:nvPr/>
        </p:nvCxnSpPr>
        <p:spPr>
          <a:xfrm>
            <a:off x="635000" y="1219200"/>
            <a:ext cx="11734800" cy="11"/>
          </a:xfrm>
          <a:prstGeom prst="straightConnector1">
            <a:avLst/>
          </a:prstGeom>
          <a:noFill/>
          <a:ln>
            <a:noFill/>
          </a:ln>
        </p:spPr>
      </p:cxnSp>
      <p:sp>
        <p:nvSpPr>
          <p:cNvPr id="151" name="Shape 151"/>
          <p:cNvSpPr txBox="1">
            <a:spLocks noGrp="1"/>
          </p:cNvSpPr>
          <p:nvPr>
            <p:ph type="body" idx="1"/>
          </p:nvPr>
        </p:nvSpPr>
        <p:spPr>
          <a:xfrm>
            <a:off x="3759200" y="1841500"/>
            <a:ext cx="5448300" cy="3390900"/>
          </a:xfrm>
          <a:prstGeom prst="rect">
            <a:avLst/>
          </a:prstGeom>
          <a:noFill/>
          <a:ln>
            <a:noFill/>
          </a:ln>
        </p:spPr>
        <p:txBody>
          <a:bodyPr spcFirstLastPara="1" wrap="square" lIns="91425" tIns="91425" rIns="91425" bIns="91425" anchor="ctr" anchorCtr="0"/>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914400" marR="0" lvl="1"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52" name="Shape 152"/>
          <p:cNvSpPr txBox="1">
            <a:spLocks noGrp="1"/>
          </p:cNvSpPr>
          <p:nvPr>
            <p:ph type="sldNum" idx="12"/>
          </p:nvPr>
        </p:nvSpPr>
        <p:spPr>
          <a:xfrm>
            <a:off x="12014200" y="739139"/>
            <a:ext cx="362204" cy="426722"/>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pPr marL="0" lvl="0" indent="0">
              <a:spcBef>
                <a:spcPts val="0"/>
              </a:spcBef>
              <a:spcAft>
                <a:spcPts val="0"/>
              </a:spcAft>
              <a:buNone/>
            </a:pPr>
            <a:endParaRPr/>
          </a:p>
          <a:p>
            <a:pPr marL="0" lvl="1" indent="228600">
              <a:spcBef>
                <a:spcPts val="0"/>
              </a:spcBef>
              <a:spcAft>
                <a:spcPts val="0"/>
              </a:spcAft>
              <a:buNone/>
            </a:pPr>
            <a:endParaRPr/>
          </a:p>
          <a:p>
            <a:pPr marL="0" lvl="2" indent="457200">
              <a:spcBef>
                <a:spcPts val="0"/>
              </a:spcBef>
              <a:spcAft>
                <a:spcPts val="0"/>
              </a:spcAft>
              <a:buNone/>
            </a:pPr>
            <a:endParaRPr/>
          </a:p>
          <a:p>
            <a:pPr marL="0" lvl="3" indent="685800">
              <a:spcBef>
                <a:spcPts val="0"/>
              </a:spcBef>
              <a:spcAft>
                <a:spcPts val="0"/>
              </a:spcAft>
              <a:buNone/>
            </a:pPr>
            <a:endParaRPr/>
          </a:p>
          <a:p>
            <a:pPr marL="0" lvl="4" indent="914400">
              <a:spcBef>
                <a:spcPts val="0"/>
              </a:spcBef>
              <a:spcAft>
                <a:spcPts val="0"/>
              </a:spcAft>
              <a:buNone/>
            </a:pPr>
            <a:endParaRPr/>
          </a:p>
          <a:p>
            <a:pPr marL="0" lvl="5" indent="1143000">
              <a:spcBef>
                <a:spcPts val="0"/>
              </a:spcBef>
              <a:spcAft>
                <a:spcPts val="0"/>
              </a:spcAft>
              <a:buNone/>
            </a:pPr>
            <a:endParaRPr/>
          </a:p>
          <a:p>
            <a:pPr marL="0" lvl="6" indent="1371600">
              <a:spcBef>
                <a:spcPts val="0"/>
              </a:spcBef>
              <a:spcAft>
                <a:spcPts val="0"/>
              </a:spcAft>
              <a:buNone/>
            </a:pPr>
            <a:endParaRPr/>
          </a:p>
          <a:p>
            <a:pPr marL="0" lvl="7" indent="1600200">
              <a:spcBef>
                <a:spcPts val="0"/>
              </a:spcBef>
              <a:spcAft>
                <a:spcPts val="0"/>
              </a:spcAft>
              <a:buNone/>
            </a:pPr>
            <a:endParaRPr/>
          </a:p>
          <a:p>
            <a:pPr marL="0" lvl="8" indent="1828800">
              <a:spcBef>
                <a:spcPts val="0"/>
              </a:spcBef>
              <a:spcAft>
                <a:spcPts val="0"/>
              </a:spcAft>
              <a:buNone/>
            </a:pP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ontent: IPad">
  <p:cSld name="Content: IPad 2">
    <p:spTree>
      <p:nvGrpSpPr>
        <p:cNvPr id="1" name="Shape 153"/>
        <p:cNvGrpSpPr/>
        <p:nvPr/>
      </p:nvGrpSpPr>
      <p:grpSpPr>
        <a:xfrm>
          <a:off x="0" y="0"/>
          <a:ext cx="0" cy="0"/>
          <a:chOff x="0" y="0"/>
          <a:chExt cx="0" cy="0"/>
        </a:xfrm>
      </p:grpSpPr>
      <p:pic>
        <p:nvPicPr>
          <p:cNvPr id="154" name="Shape 154"/>
          <p:cNvPicPr preferRelativeResize="0"/>
          <p:nvPr/>
        </p:nvPicPr>
        <p:blipFill rotWithShape="1">
          <a:blip r:embed="rId2">
            <a:alphaModFix/>
          </a:blip>
          <a:srcRect/>
          <a:stretch/>
        </p:blipFill>
        <p:spPr>
          <a:xfrm>
            <a:off x="3136900" y="1511300"/>
            <a:ext cx="6845299" cy="5354576"/>
          </a:xfrm>
          <a:prstGeom prst="rect">
            <a:avLst/>
          </a:prstGeom>
          <a:noFill/>
          <a:ln>
            <a:noFill/>
          </a:ln>
        </p:spPr>
      </p:pic>
      <p:cxnSp>
        <p:nvCxnSpPr>
          <p:cNvPr id="155" name="Shape 155"/>
          <p:cNvCxnSpPr/>
          <p:nvPr/>
        </p:nvCxnSpPr>
        <p:spPr>
          <a:xfrm>
            <a:off x="635000" y="635000"/>
            <a:ext cx="11734800" cy="11"/>
          </a:xfrm>
          <a:prstGeom prst="straightConnector1">
            <a:avLst/>
          </a:prstGeom>
          <a:noFill/>
          <a:ln>
            <a:noFill/>
          </a:ln>
        </p:spPr>
      </p:cxnSp>
      <p:cxnSp>
        <p:nvCxnSpPr>
          <p:cNvPr id="156" name="Shape 156"/>
          <p:cNvCxnSpPr/>
          <p:nvPr/>
        </p:nvCxnSpPr>
        <p:spPr>
          <a:xfrm>
            <a:off x="635000" y="1219200"/>
            <a:ext cx="11734800" cy="11"/>
          </a:xfrm>
          <a:prstGeom prst="straightConnector1">
            <a:avLst/>
          </a:prstGeom>
          <a:noFill/>
          <a:ln>
            <a:noFill/>
          </a:ln>
        </p:spPr>
      </p:cxnSp>
      <p:sp>
        <p:nvSpPr>
          <p:cNvPr id="157" name="Shape 157"/>
          <p:cNvSpPr txBox="1">
            <a:spLocks noGrp="1"/>
          </p:cNvSpPr>
          <p:nvPr>
            <p:ph type="body" idx="1"/>
          </p:nvPr>
        </p:nvSpPr>
        <p:spPr>
          <a:xfrm>
            <a:off x="3822700" y="2095500"/>
            <a:ext cx="5435599" cy="4089399"/>
          </a:xfrm>
          <a:prstGeom prst="rect">
            <a:avLst/>
          </a:prstGeom>
          <a:noFill/>
          <a:ln>
            <a:noFill/>
          </a:ln>
        </p:spPr>
        <p:txBody>
          <a:bodyPr spcFirstLastPara="1" wrap="square" lIns="91425" tIns="91425" rIns="91425" bIns="91425" anchor="ctr" anchorCtr="0"/>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914400" marR="0" lvl="1"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58" name="Shape 158"/>
          <p:cNvSpPr txBox="1">
            <a:spLocks noGrp="1"/>
          </p:cNvSpPr>
          <p:nvPr>
            <p:ph type="sldNum" idx="12"/>
          </p:nvPr>
        </p:nvSpPr>
        <p:spPr>
          <a:xfrm>
            <a:off x="12014200" y="739139"/>
            <a:ext cx="362204" cy="426722"/>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pPr marL="0" lvl="0" indent="0">
              <a:spcBef>
                <a:spcPts val="0"/>
              </a:spcBef>
              <a:spcAft>
                <a:spcPts val="0"/>
              </a:spcAft>
              <a:buNone/>
            </a:pPr>
            <a:endParaRPr/>
          </a:p>
          <a:p>
            <a:pPr marL="0" lvl="1" indent="228600">
              <a:spcBef>
                <a:spcPts val="0"/>
              </a:spcBef>
              <a:spcAft>
                <a:spcPts val="0"/>
              </a:spcAft>
              <a:buNone/>
            </a:pPr>
            <a:endParaRPr/>
          </a:p>
          <a:p>
            <a:pPr marL="0" lvl="2" indent="457200">
              <a:spcBef>
                <a:spcPts val="0"/>
              </a:spcBef>
              <a:spcAft>
                <a:spcPts val="0"/>
              </a:spcAft>
              <a:buNone/>
            </a:pPr>
            <a:endParaRPr/>
          </a:p>
          <a:p>
            <a:pPr marL="0" lvl="3" indent="685800">
              <a:spcBef>
                <a:spcPts val="0"/>
              </a:spcBef>
              <a:spcAft>
                <a:spcPts val="0"/>
              </a:spcAft>
              <a:buNone/>
            </a:pPr>
            <a:endParaRPr/>
          </a:p>
          <a:p>
            <a:pPr marL="0" lvl="4" indent="914400">
              <a:spcBef>
                <a:spcPts val="0"/>
              </a:spcBef>
              <a:spcAft>
                <a:spcPts val="0"/>
              </a:spcAft>
              <a:buNone/>
            </a:pPr>
            <a:endParaRPr/>
          </a:p>
          <a:p>
            <a:pPr marL="0" lvl="5" indent="1143000">
              <a:spcBef>
                <a:spcPts val="0"/>
              </a:spcBef>
              <a:spcAft>
                <a:spcPts val="0"/>
              </a:spcAft>
              <a:buNone/>
            </a:pPr>
            <a:endParaRPr/>
          </a:p>
          <a:p>
            <a:pPr marL="0" lvl="6" indent="1371600">
              <a:spcBef>
                <a:spcPts val="0"/>
              </a:spcBef>
              <a:spcAft>
                <a:spcPts val="0"/>
              </a:spcAft>
              <a:buNone/>
            </a:pPr>
            <a:endParaRPr/>
          </a:p>
          <a:p>
            <a:pPr marL="0" lvl="7" indent="1600200">
              <a:spcBef>
                <a:spcPts val="0"/>
              </a:spcBef>
              <a:spcAft>
                <a:spcPts val="0"/>
              </a:spcAft>
              <a:buNone/>
            </a:pPr>
            <a:endParaRPr/>
          </a:p>
          <a:p>
            <a:pPr marL="0" lvl="8" indent="1828800">
              <a:spcBef>
                <a:spcPts val="0"/>
              </a:spcBef>
              <a:spcAft>
                <a:spcPts val="0"/>
              </a:spcAft>
              <a:buNone/>
            </a:pP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ontent: Smart Phones">
  <p:cSld name="Content: Smart Phones 2">
    <p:spTree>
      <p:nvGrpSpPr>
        <p:cNvPr id="1" name="Shape 159"/>
        <p:cNvGrpSpPr/>
        <p:nvPr/>
      </p:nvGrpSpPr>
      <p:grpSpPr>
        <a:xfrm>
          <a:off x="0" y="0"/>
          <a:ext cx="0" cy="0"/>
          <a:chOff x="0" y="0"/>
          <a:chExt cx="0" cy="0"/>
        </a:xfrm>
      </p:grpSpPr>
      <p:pic>
        <p:nvPicPr>
          <p:cNvPr id="160" name="Shape 160"/>
          <p:cNvPicPr preferRelativeResize="0"/>
          <p:nvPr/>
        </p:nvPicPr>
        <p:blipFill rotWithShape="1">
          <a:blip r:embed="rId2">
            <a:alphaModFix/>
          </a:blip>
          <a:srcRect/>
          <a:stretch/>
        </p:blipFill>
        <p:spPr>
          <a:xfrm>
            <a:off x="1016000" y="1313655"/>
            <a:ext cx="4043866" cy="6057900"/>
          </a:xfrm>
          <a:prstGeom prst="rect">
            <a:avLst/>
          </a:prstGeom>
          <a:noFill/>
          <a:ln>
            <a:noFill/>
          </a:ln>
        </p:spPr>
      </p:pic>
      <p:pic>
        <p:nvPicPr>
          <p:cNvPr id="161" name="Shape 161"/>
          <p:cNvPicPr preferRelativeResize="0"/>
          <p:nvPr/>
        </p:nvPicPr>
        <p:blipFill rotWithShape="1">
          <a:blip r:embed="rId3">
            <a:alphaModFix/>
          </a:blip>
          <a:srcRect/>
          <a:stretch/>
        </p:blipFill>
        <p:spPr>
          <a:xfrm>
            <a:off x="4673600" y="1371600"/>
            <a:ext cx="3695699" cy="5514677"/>
          </a:xfrm>
          <a:prstGeom prst="rect">
            <a:avLst/>
          </a:prstGeom>
          <a:noFill/>
          <a:ln>
            <a:noFill/>
          </a:ln>
        </p:spPr>
      </p:pic>
      <p:pic>
        <p:nvPicPr>
          <p:cNvPr id="162" name="Shape 162"/>
          <p:cNvPicPr preferRelativeResize="0"/>
          <p:nvPr/>
        </p:nvPicPr>
        <p:blipFill rotWithShape="1">
          <a:blip r:embed="rId4">
            <a:alphaModFix/>
          </a:blip>
          <a:srcRect/>
          <a:stretch/>
        </p:blipFill>
        <p:spPr>
          <a:xfrm>
            <a:off x="8509000" y="1358900"/>
            <a:ext cx="2984500" cy="5459451"/>
          </a:xfrm>
          <a:prstGeom prst="rect">
            <a:avLst/>
          </a:prstGeom>
          <a:noFill/>
          <a:ln>
            <a:noFill/>
          </a:ln>
        </p:spPr>
      </p:pic>
      <p:cxnSp>
        <p:nvCxnSpPr>
          <p:cNvPr id="163" name="Shape 163"/>
          <p:cNvCxnSpPr/>
          <p:nvPr/>
        </p:nvCxnSpPr>
        <p:spPr>
          <a:xfrm>
            <a:off x="635000" y="635000"/>
            <a:ext cx="11734800" cy="11"/>
          </a:xfrm>
          <a:prstGeom prst="straightConnector1">
            <a:avLst/>
          </a:prstGeom>
          <a:noFill/>
          <a:ln>
            <a:noFill/>
          </a:ln>
        </p:spPr>
      </p:cxnSp>
      <p:cxnSp>
        <p:nvCxnSpPr>
          <p:cNvPr id="164" name="Shape 164"/>
          <p:cNvCxnSpPr/>
          <p:nvPr/>
        </p:nvCxnSpPr>
        <p:spPr>
          <a:xfrm>
            <a:off x="635000" y="1219200"/>
            <a:ext cx="11734800" cy="11"/>
          </a:xfrm>
          <a:prstGeom prst="straightConnector1">
            <a:avLst/>
          </a:prstGeom>
          <a:noFill/>
          <a:ln>
            <a:noFill/>
          </a:ln>
        </p:spPr>
      </p:cxnSp>
      <p:sp>
        <p:nvSpPr>
          <p:cNvPr id="165" name="Shape 165"/>
          <p:cNvSpPr/>
          <p:nvPr/>
        </p:nvSpPr>
        <p:spPr>
          <a:xfrm>
            <a:off x="5651500" y="3835400"/>
            <a:ext cx="1707947" cy="254000"/>
          </a:xfrm>
          <a:prstGeom prst="rect">
            <a:avLst/>
          </a:prstGeom>
          <a:noFill/>
          <a:ln>
            <a:noFill/>
          </a:ln>
        </p:spPr>
        <p:txBody>
          <a:bodyPr spcFirstLastPara="1" wrap="square" lIns="38100" tIns="38100" rIns="38100" bIns="38100" anchor="t" anchorCtr="0">
            <a:noAutofit/>
          </a:bodyPr>
          <a:lstStyle/>
          <a:p>
            <a:pPr marL="0" marR="0" lvl="0" indent="0" algn="l" rtl="0">
              <a:lnSpc>
                <a:spcPct val="100000"/>
              </a:lnSpc>
              <a:spcBef>
                <a:spcPts val="0"/>
              </a:spcBef>
              <a:spcAft>
                <a:spcPts val="0"/>
              </a:spcAft>
              <a:buClr>
                <a:srgbClr val="000000"/>
              </a:buClr>
              <a:buFont typeface="Arial"/>
              <a:buNone/>
            </a:pPr>
            <a:r>
              <a:rPr lang="en-US" sz="1400" b="0" i="0" u="none" strike="noStrike" cap="none">
                <a:solidFill>
                  <a:srgbClr val="000000"/>
                </a:solidFill>
                <a:latin typeface="Arial"/>
                <a:ea typeface="Arial"/>
                <a:cs typeface="Arial"/>
                <a:sym typeface="Arial"/>
              </a:rPr>
              <a:t>Drag an object here</a:t>
            </a:r>
            <a:endParaRPr/>
          </a:p>
        </p:txBody>
      </p:sp>
      <p:sp>
        <p:nvSpPr>
          <p:cNvPr id="166" name="Shape 166"/>
          <p:cNvSpPr/>
          <p:nvPr/>
        </p:nvSpPr>
        <p:spPr>
          <a:xfrm>
            <a:off x="9182100" y="3835400"/>
            <a:ext cx="1707947" cy="254000"/>
          </a:xfrm>
          <a:prstGeom prst="rect">
            <a:avLst/>
          </a:prstGeom>
          <a:noFill/>
          <a:ln>
            <a:noFill/>
          </a:ln>
        </p:spPr>
        <p:txBody>
          <a:bodyPr spcFirstLastPara="1" wrap="square" lIns="38100" tIns="38100" rIns="38100" bIns="38100" anchor="t" anchorCtr="0">
            <a:noAutofit/>
          </a:bodyPr>
          <a:lstStyle/>
          <a:p>
            <a:pPr marL="0" marR="0" lvl="0" indent="0" algn="l" rtl="0">
              <a:lnSpc>
                <a:spcPct val="100000"/>
              </a:lnSpc>
              <a:spcBef>
                <a:spcPts val="0"/>
              </a:spcBef>
              <a:spcAft>
                <a:spcPts val="0"/>
              </a:spcAft>
              <a:buClr>
                <a:srgbClr val="000000"/>
              </a:buClr>
              <a:buFont typeface="Arial"/>
              <a:buNone/>
            </a:pPr>
            <a:r>
              <a:rPr lang="en-US" sz="1400" b="0" i="0" u="none" strike="noStrike" cap="none">
                <a:solidFill>
                  <a:srgbClr val="000000"/>
                </a:solidFill>
                <a:latin typeface="Arial"/>
                <a:ea typeface="Arial"/>
                <a:cs typeface="Arial"/>
                <a:sym typeface="Arial"/>
              </a:rPr>
              <a:t>Drag an object here</a:t>
            </a:r>
            <a:endParaRPr/>
          </a:p>
        </p:txBody>
      </p:sp>
      <p:sp>
        <p:nvSpPr>
          <p:cNvPr id="167" name="Shape 167"/>
          <p:cNvSpPr txBox="1">
            <a:spLocks noGrp="1"/>
          </p:cNvSpPr>
          <p:nvPr>
            <p:ph type="body" idx="1"/>
          </p:nvPr>
        </p:nvSpPr>
        <p:spPr>
          <a:xfrm>
            <a:off x="1841500" y="1981200"/>
            <a:ext cx="2311400" cy="3962399"/>
          </a:xfrm>
          <a:prstGeom prst="rect">
            <a:avLst/>
          </a:prstGeom>
          <a:noFill/>
          <a:ln>
            <a:noFill/>
          </a:ln>
        </p:spPr>
        <p:txBody>
          <a:bodyPr spcFirstLastPara="1" wrap="square" lIns="91425" tIns="91425" rIns="91425" bIns="91425" anchor="ctr" anchorCtr="0"/>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914400" marR="0" lvl="1"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68" name="Shape 168"/>
          <p:cNvSpPr txBox="1">
            <a:spLocks noGrp="1"/>
          </p:cNvSpPr>
          <p:nvPr>
            <p:ph type="sldNum" idx="12"/>
          </p:nvPr>
        </p:nvSpPr>
        <p:spPr>
          <a:xfrm>
            <a:off x="12014200" y="739139"/>
            <a:ext cx="362204" cy="426722"/>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pPr marL="0" lvl="0" indent="0">
              <a:spcBef>
                <a:spcPts val="0"/>
              </a:spcBef>
              <a:spcAft>
                <a:spcPts val="0"/>
              </a:spcAft>
              <a:buNone/>
            </a:pPr>
            <a:endParaRPr/>
          </a:p>
          <a:p>
            <a:pPr marL="0" lvl="1" indent="228600">
              <a:spcBef>
                <a:spcPts val="0"/>
              </a:spcBef>
              <a:spcAft>
                <a:spcPts val="0"/>
              </a:spcAft>
              <a:buNone/>
            </a:pPr>
            <a:endParaRPr/>
          </a:p>
          <a:p>
            <a:pPr marL="0" lvl="2" indent="457200">
              <a:spcBef>
                <a:spcPts val="0"/>
              </a:spcBef>
              <a:spcAft>
                <a:spcPts val="0"/>
              </a:spcAft>
              <a:buNone/>
            </a:pPr>
            <a:endParaRPr/>
          </a:p>
          <a:p>
            <a:pPr marL="0" lvl="3" indent="685800">
              <a:spcBef>
                <a:spcPts val="0"/>
              </a:spcBef>
              <a:spcAft>
                <a:spcPts val="0"/>
              </a:spcAft>
              <a:buNone/>
            </a:pPr>
            <a:endParaRPr/>
          </a:p>
          <a:p>
            <a:pPr marL="0" lvl="4" indent="914400">
              <a:spcBef>
                <a:spcPts val="0"/>
              </a:spcBef>
              <a:spcAft>
                <a:spcPts val="0"/>
              </a:spcAft>
              <a:buNone/>
            </a:pPr>
            <a:endParaRPr/>
          </a:p>
          <a:p>
            <a:pPr marL="0" lvl="5" indent="1143000">
              <a:spcBef>
                <a:spcPts val="0"/>
              </a:spcBef>
              <a:spcAft>
                <a:spcPts val="0"/>
              </a:spcAft>
              <a:buNone/>
            </a:pPr>
            <a:endParaRPr/>
          </a:p>
          <a:p>
            <a:pPr marL="0" lvl="6" indent="1371600">
              <a:spcBef>
                <a:spcPts val="0"/>
              </a:spcBef>
              <a:spcAft>
                <a:spcPts val="0"/>
              </a:spcAft>
              <a:buNone/>
            </a:pPr>
            <a:endParaRPr/>
          </a:p>
          <a:p>
            <a:pPr marL="0" lvl="7" indent="1600200">
              <a:spcBef>
                <a:spcPts val="0"/>
              </a:spcBef>
              <a:spcAft>
                <a:spcPts val="0"/>
              </a:spcAft>
              <a:buNone/>
            </a:pPr>
            <a:endParaRPr/>
          </a:p>
          <a:p>
            <a:pPr marL="0" lvl="8" indent="1828800">
              <a:spcBef>
                <a:spcPts val="0"/>
              </a:spcBef>
              <a:spcAft>
                <a:spcPts val="0"/>
              </a:spcAft>
              <a:buNone/>
            </a:pP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Discussion">
  <p:cSld name="Discussion">
    <p:bg>
      <p:bgPr>
        <a:solidFill>
          <a:srgbClr val="000000"/>
        </a:solidFill>
        <a:effectLst/>
      </p:bgPr>
    </p:bg>
    <p:spTree>
      <p:nvGrpSpPr>
        <p:cNvPr id="1" name="Shape 169"/>
        <p:cNvGrpSpPr/>
        <p:nvPr/>
      </p:nvGrpSpPr>
      <p:grpSpPr>
        <a:xfrm>
          <a:off x="0" y="0"/>
          <a:ext cx="0" cy="0"/>
          <a:chOff x="0" y="0"/>
          <a:chExt cx="0" cy="0"/>
        </a:xfrm>
      </p:grpSpPr>
      <p:cxnSp>
        <p:nvCxnSpPr>
          <p:cNvPr id="170" name="Shape 170"/>
          <p:cNvCxnSpPr/>
          <p:nvPr/>
        </p:nvCxnSpPr>
        <p:spPr>
          <a:xfrm>
            <a:off x="635000" y="635000"/>
            <a:ext cx="11734800" cy="11"/>
          </a:xfrm>
          <a:prstGeom prst="straightConnector1">
            <a:avLst/>
          </a:prstGeom>
          <a:noFill/>
          <a:ln w="9525" cap="flat" cmpd="sng">
            <a:solidFill>
              <a:srgbClr val="FFFFFF"/>
            </a:solidFill>
            <a:prstDash val="solid"/>
            <a:miter lim="8000"/>
            <a:headEnd type="none" w="sm" len="sm"/>
            <a:tailEnd type="none" w="sm" len="sm"/>
          </a:ln>
        </p:spPr>
      </p:cxnSp>
      <p:cxnSp>
        <p:nvCxnSpPr>
          <p:cNvPr id="171" name="Shape 171"/>
          <p:cNvCxnSpPr/>
          <p:nvPr/>
        </p:nvCxnSpPr>
        <p:spPr>
          <a:xfrm>
            <a:off x="635000" y="1219200"/>
            <a:ext cx="11734800" cy="11"/>
          </a:xfrm>
          <a:prstGeom prst="straightConnector1">
            <a:avLst/>
          </a:prstGeom>
          <a:noFill/>
          <a:ln w="9525" cap="flat" cmpd="sng">
            <a:solidFill>
              <a:srgbClr val="FFFFFF"/>
            </a:solidFill>
            <a:prstDash val="solid"/>
            <a:miter lim="8000"/>
            <a:headEnd type="none" w="sm" len="sm"/>
            <a:tailEnd type="none" w="sm" len="sm"/>
          </a:ln>
        </p:spPr>
      </p:cxnSp>
      <p:sp>
        <p:nvSpPr>
          <p:cNvPr id="172" name="Shape 172"/>
          <p:cNvSpPr/>
          <p:nvPr/>
        </p:nvSpPr>
        <p:spPr>
          <a:xfrm>
            <a:off x="635000" y="1473200"/>
            <a:ext cx="11734800" cy="1460500"/>
          </a:xfrm>
          <a:prstGeom prst="rect">
            <a:avLst/>
          </a:prstGeom>
          <a:noFill/>
          <a:ln>
            <a:noFill/>
          </a:ln>
        </p:spPr>
        <p:txBody>
          <a:bodyPr spcFirstLastPara="1" wrap="square" lIns="0" tIns="0" rIns="0" bIns="0" anchor="t" anchorCtr="0">
            <a:noAutofit/>
          </a:bodyPr>
          <a:lstStyle/>
          <a:p>
            <a:pPr marL="0" marR="0" lvl="0" indent="0" algn="l" rtl="0">
              <a:lnSpc>
                <a:spcPct val="88333"/>
              </a:lnSpc>
              <a:spcBef>
                <a:spcPts val="0"/>
              </a:spcBef>
              <a:spcAft>
                <a:spcPts val="0"/>
              </a:spcAft>
              <a:buClr>
                <a:srgbClr val="FFFFFF"/>
              </a:buClr>
              <a:buFont typeface="Arial"/>
              <a:buNone/>
            </a:pPr>
            <a:r>
              <a:rPr lang="en-US" sz="12000" b="1" i="0" u="none" strike="noStrike" cap="none">
                <a:solidFill>
                  <a:srgbClr val="FFFFFF"/>
                </a:solidFill>
                <a:latin typeface="Arial"/>
                <a:ea typeface="Arial"/>
                <a:cs typeface="Arial"/>
                <a:sym typeface="Arial"/>
              </a:rPr>
              <a:t>DISCUSSION TIME</a:t>
            </a:r>
            <a:endParaRPr/>
          </a:p>
        </p:txBody>
      </p:sp>
      <p:sp>
        <p:nvSpPr>
          <p:cNvPr id="173" name="Shape 173"/>
          <p:cNvSpPr txBox="1">
            <a:spLocks noGrp="1"/>
          </p:cNvSpPr>
          <p:nvPr>
            <p:ph type="sldNum" idx="12"/>
          </p:nvPr>
        </p:nvSpPr>
        <p:spPr>
          <a:xfrm>
            <a:off x="12030450" y="739139"/>
            <a:ext cx="345948" cy="426722"/>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pPr marL="0" lvl="0" indent="0">
              <a:spcBef>
                <a:spcPts val="0"/>
              </a:spcBef>
              <a:spcAft>
                <a:spcPts val="0"/>
              </a:spcAft>
              <a:buNone/>
            </a:pPr>
            <a:endParaRPr/>
          </a:p>
          <a:p>
            <a:pPr marL="0" lvl="1" indent="228600" algn="l">
              <a:spcBef>
                <a:spcPts val="0"/>
              </a:spcBef>
              <a:spcAft>
                <a:spcPts val="0"/>
              </a:spcAft>
              <a:buNone/>
            </a:pPr>
            <a:endParaRPr/>
          </a:p>
          <a:p>
            <a:pPr marL="0" lvl="2" indent="457200" algn="l">
              <a:spcBef>
                <a:spcPts val="0"/>
              </a:spcBef>
              <a:spcAft>
                <a:spcPts val="0"/>
              </a:spcAft>
              <a:buNone/>
            </a:pPr>
            <a:endParaRPr/>
          </a:p>
          <a:p>
            <a:pPr marL="0" lvl="3" indent="685800" algn="l">
              <a:spcBef>
                <a:spcPts val="0"/>
              </a:spcBef>
              <a:spcAft>
                <a:spcPts val="0"/>
              </a:spcAft>
              <a:buNone/>
            </a:pPr>
            <a:endParaRPr/>
          </a:p>
          <a:p>
            <a:pPr marL="0" lvl="4" indent="914400" algn="l">
              <a:spcBef>
                <a:spcPts val="0"/>
              </a:spcBef>
              <a:spcAft>
                <a:spcPts val="0"/>
              </a:spcAft>
              <a:buNone/>
            </a:pPr>
            <a:endParaRPr/>
          </a:p>
          <a:p>
            <a:pPr marL="0" lvl="5" indent="1143000" algn="l">
              <a:spcBef>
                <a:spcPts val="0"/>
              </a:spcBef>
              <a:spcAft>
                <a:spcPts val="0"/>
              </a:spcAft>
              <a:buNone/>
            </a:pPr>
            <a:endParaRPr/>
          </a:p>
          <a:p>
            <a:pPr marL="0" lvl="6" indent="1371600" algn="l">
              <a:spcBef>
                <a:spcPts val="0"/>
              </a:spcBef>
              <a:spcAft>
                <a:spcPts val="0"/>
              </a:spcAft>
              <a:buNone/>
            </a:pPr>
            <a:endParaRPr/>
          </a:p>
          <a:p>
            <a:pPr marL="0" lvl="7" indent="1600200" algn="l">
              <a:spcBef>
                <a:spcPts val="0"/>
              </a:spcBef>
              <a:spcAft>
                <a:spcPts val="0"/>
              </a:spcAft>
              <a:buNone/>
            </a:pPr>
            <a:endParaRPr/>
          </a:p>
          <a:p>
            <a:pPr marL="0" lvl="8" indent="1828800" algn="l">
              <a:spcBef>
                <a:spcPts val="0"/>
              </a:spcBef>
              <a:spcAft>
                <a:spcPts val="0"/>
              </a:spcAft>
              <a:buNone/>
            </a:pP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Full Image">
  <p:cSld name="Full Image">
    <p:spTree>
      <p:nvGrpSpPr>
        <p:cNvPr id="1" name="Shape 174"/>
        <p:cNvGrpSpPr/>
        <p:nvPr/>
      </p:nvGrpSpPr>
      <p:grpSpPr>
        <a:xfrm>
          <a:off x="0" y="0"/>
          <a:ext cx="0" cy="0"/>
          <a:chOff x="0" y="0"/>
          <a:chExt cx="0" cy="0"/>
        </a:xfrm>
      </p:grpSpPr>
      <p:cxnSp>
        <p:nvCxnSpPr>
          <p:cNvPr id="175" name="Shape 175"/>
          <p:cNvCxnSpPr/>
          <p:nvPr/>
        </p:nvCxnSpPr>
        <p:spPr>
          <a:xfrm>
            <a:off x="635000" y="635000"/>
            <a:ext cx="11734800" cy="11"/>
          </a:xfrm>
          <a:prstGeom prst="straightConnector1">
            <a:avLst/>
          </a:prstGeom>
          <a:noFill/>
          <a:ln>
            <a:noFill/>
          </a:ln>
        </p:spPr>
      </p:cxnSp>
      <p:cxnSp>
        <p:nvCxnSpPr>
          <p:cNvPr id="176" name="Shape 176"/>
          <p:cNvCxnSpPr/>
          <p:nvPr/>
        </p:nvCxnSpPr>
        <p:spPr>
          <a:xfrm>
            <a:off x="635000" y="1219200"/>
            <a:ext cx="11734800" cy="11"/>
          </a:xfrm>
          <a:prstGeom prst="straightConnector1">
            <a:avLst/>
          </a:prstGeom>
          <a:noFill/>
          <a:ln>
            <a:noFill/>
          </a:ln>
        </p:spPr>
      </p:cxn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Bulleted Text w/ Source">
  <p:cSld name="Bulleted Text w/ Source">
    <p:spTree>
      <p:nvGrpSpPr>
        <p:cNvPr id="1" name="Shape 177"/>
        <p:cNvGrpSpPr/>
        <p:nvPr/>
      </p:nvGrpSpPr>
      <p:grpSpPr>
        <a:xfrm>
          <a:off x="0" y="0"/>
          <a:ext cx="0" cy="0"/>
          <a:chOff x="0" y="0"/>
          <a:chExt cx="0" cy="0"/>
        </a:xfrm>
      </p:grpSpPr>
      <p:cxnSp>
        <p:nvCxnSpPr>
          <p:cNvPr id="178" name="Shape 178"/>
          <p:cNvCxnSpPr/>
          <p:nvPr/>
        </p:nvCxnSpPr>
        <p:spPr>
          <a:xfrm>
            <a:off x="635000" y="635000"/>
            <a:ext cx="11734800" cy="11"/>
          </a:xfrm>
          <a:prstGeom prst="straightConnector1">
            <a:avLst/>
          </a:prstGeom>
          <a:noFill/>
          <a:ln>
            <a:noFill/>
          </a:ln>
        </p:spPr>
      </p:cxnSp>
      <p:cxnSp>
        <p:nvCxnSpPr>
          <p:cNvPr id="179" name="Shape 179"/>
          <p:cNvCxnSpPr/>
          <p:nvPr/>
        </p:nvCxnSpPr>
        <p:spPr>
          <a:xfrm>
            <a:off x="635000" y="1219200"/>
            <a:ext cx="11734800" cy="11"/>
          </a:xfrm>
          <a:prstGeom prst="straightConnector1">
            <a:avLst/>
          </a:prstGeom>
          <a:noFill/>
          <a:ln>
            <a:noFill/>
          </a:ln>
        </p:spPr>
      </p:cxn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Non-Bulleted Text">
  <p:cSld name="Non-Bulleted Text">
    <p:spTree>
      <p:nvGrpSpPr>
        <p:cNvPr id="1" name="Shape 180"/>
        <p:cNvGrpSpPr/>
        <p:nvPr/>
      </p:nvGrpSpPr>
      <p:grpSpPr>
        <a:xfrm>
          <a:off x="0" y="0"/>
          <a:ext cx="0" cy="0"/>
          <a:chOff x="0" y="0"/>
          <a:chExt cx="0" cy="0"/>
        </a:xfrm>
      </p:grpSpPr>
      <p:cxnSp>
        <p:nvCxnSpPr>
          <p:cNvPr id="181" name="Shape 181"/>
          <p:cNvCxnSpPr/>
          <p:nvPr/>
        </p:nvCxnSpPr>
        <p:spPr>
          <a:xfrm>
            <a:off x="635000" y="635000"/>
            <a:ext cx="11734800" cy="11"/>
          </a:xfrm>
          <a:prstGeom prst="straightConnector1">
            <a:avLst/>
          </a:prstGeom>
          <a:noFill/>
          <a:ln>
            <a:noFill/>
          </a:ln>
        </p:spPr>
      </p:cxnSp>
      <p:cxnSp>
        <p:nvCxnSpPr>
          <p:cNvPr id="182" name="Shape 182"/>
          <p:cNvCxnSpPr/>
          <p:nvPr/>
        </p:nvCxnSpPr>
        <p:spPr>
          <a:xfrm>
            <a:off x="635000" y="1219200"/>
            <a:ext cx="11734800" cy="11"/>
          </a:xfrm>
          <a:prstGeom prst="straightConnector1">
            <a:avLst/>
          </a:prstGeom>
          <a:noFill/>
          <a:ln>
            <a:noFill/>
          </a:ln>
        </p:spPr>
      </p:cxn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Divider">
  <p:cSld name="Divider">
    <p:spTree>
      <p:nvGrpSpPr>
        <p:cNvPr id="1" name="Shape 183"/>
        <p:cNvGrpSpPr/>
        <p:nvPr/>
      </p:nvGrpSpPr>
      <p:grpSpPr>
        <a:xfrm>
          <a:off x="0" y="0"/>
          <a:ext cx="0" cy="0"/>
          <a:chOff x="0" y="0"/>
          <a:chExt cx="0" cy="0"/>
        </a:xfrm>
      </p:grpSpPr>
      <p:cxnSp>
        <p:nvCxnSpPr>
          <p:cNvPr id="184" name="Shape 184"/>
          <p:cNvCxnSpPr/>
          <p:nvPr/>
        </p:nvCxnSpPr>
        <p:spPr>
          <a:xfrm>
            <a:off x="635000" y="635000"/>
            <a:ext cx="11734800" cy="11"/>
          </a:xfrm>
          <a:prstGeom prst="straightConnector1">
            <a:avLst/>
          </a:prstGeom>
          <a:noFill/>
          <a:ln>
            <a:noFill/>
          </a:ln>
        </p:spPr>
      </p:cxnSp>
      <p:cxnSp>
        <p:nvCxnSpPr>
          <p:cNvPr id="185" name="Shape 185"/>
          <p:cNvCxnSpPr/>
          <p:nvPr/>
        </p:nvCxnSpPr>
        <p:spPr>
          <a:xfrm>
            <a:off x="635000" y="1219200"/>
            <a:ext cx="11734800" cy="11"/>
          </a:xfrm>
          <a:prstGeom prst="straightConnector1">
            <a:avLst/>
          </a:prstGeom>
          <a:noFill/>
          <a:ln>
            <a:noFill/>
          </a:ln>
        </p:spPr>
      </p:cxn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ontact Info">
  <p:cSld name="Contact Info">
    <p:bg>
      <p:bgPr>
        <a:solidFill>
          <a:srgbClr val="000000"/>
        </a:solidFill>
        <a:effectLst/>
      </p:bgPr>
    </p:bg>
    <p:spTree>
      <p:nvGrpSpPr>
        <p:cNvPr id="1" name="Shape 186"/>
        <p:cNvGrpSpPr/>
        <p:nvPr/>
      </p:nvGrpSpPr>
      <p:grpSpPr>
        <a:xfrm>
          <a:off x="0" y="0"/>
          <a:ext cx="0" cy="0"/>
          <a:chOff x="0" y="0"/>
          <a:chExt cx="0" cy="0"/>
        </a:xfrm>
      </p:grpSpPr>
      <p:cxnSp>
        <p:nvCxnSpPr>
          <p:cNvPr id="187" name="Shape 187"/>
          <p:cNvCxnSpPr/>
          <p:nvPr/>
        </p:nvCxnSpPr>
        <p:spPr>
          <a:xfrm>
            <a:off x="635000" y="635000"/>
            <a:ext cx="11734800" cy="11"/>
          </a:xfrm>
          <a:prstGeom prst="straightConnector1">
            <a:avLst/>
          </a:prstGeom>
          <a:noFill/>
          <a:ln w="12700" cap="flat" cmpd="sng">
            <a:solidFill>
              <a:srgbClr val="FFFFFF"/>
            </a:solidFill>
            <a:prstDash val="solid"/>
            <a:miter lim="8000"/>
            <a:headEnd type="none" w="sm" len="sm"/>
            <a:tailEnd type="none" w="sm" len="sm"/>
          </a:ln>
        </p:spPr>
      </p:cxnSp>
      <p:cxnSp>
        <p:nvCxnSpPr>
          <p:cNvPr id="188" name="Shape 188"/>
          <p:cNvCxnSpPr/>
          <p:nvPr/>
        </p:nvCxnSpPr>
        <p:spPr>
          <a:xfrm>
            <a:off x="635000" y="1219200"/>
            <a:ext cx="11734800" cy="11"/>
          </a:xfrm>
          <a:prstGeom prst="straightConnector1">
            <a:avLst/>
          </a:prstGeom>
          <a:noFill/>
          <a:ln w="12700" cap="flat" cmpd="sng">
            <a:solidFill>
              <a:srgbClr val="FFFFFF"/>
            </a:solidFill>
            <a:prstDash val="solid"/>
            <a:miter lim="8000"/>
            <a:headEnd type="none" w="sm" len="sm"/>
            <a:tailEnd type="none" w="sm" len="sm"/>
          </a:ln>
        </p:spPr>
      </p:cxnSp>
      <p:sp>
        <p:nvSpPr>
          <p:cNvPr id="189" name="Shape 189"/>
          <p:cNvSpPr/>
          <p:nvPr/>
        </p:nvSpPr>
        <p:spPr>
          <a:xfrm>
            <a:off x="635000" y="2273300"/>
            <a:ext cx="11734800" cy="3809999"/>
          </a:xfrm>
          <a:prstGeom prst="rect">
            <a:avLst/>
          </a:prstGeom>
          <a:noFill/>
          <a:ln>
            <a:noFill/>
          </a:ln>
        </p:spPr>
        <p:txBody>
          <a:bodyPr spcFirstLastPara="1" wrap="square" lIns="0" tIns="0" rIns="0" bIns="0" anchor="t" anchorCtr="0">
            <a:noAutofit/>
          </a:bodyPr>
          <a:lstStyle/>
          <a:p>
            <a:pPr marL="177800" marR="0" lvl="1" indent="-177800" algn="l" rtl="0">
              <a:lnSpc>
                <a:spcPct val="110000"/>
              </a:lnSpc>
              <a:spcBef>
                <a:spcPts val="0"/>
              </a:spcBef>
              <a:spcAft>
                <a:spcPts val="0"/>
              </a:spcAft>
              <a:buClr>
                <a:srgbClr val="000000"/>
              </a:buClr>
              <a:buSzPts val="2125"/>
              <a:buFont typeface="Merriweather Sans"/>
              <a:buChar char="‣"/>
            </a:pPr>
            <a:r>
              <a:rPr lang="en-US" sz="2500" b="0" i="0" u="none" strike="noStrike" cap="none">
                <a:solidFill>
                  <a:srgbClr val="000000"/>
                </a:solidFill>
                <a:latin typeface="Arial"/>
                <a:ea typeface="Arial"/>
                <a:cs typeface="Arial"/>
                <a:sym typeface="Arial"/>
              </a:rPr>
              <a:t>Body Level One</a:t>
            </a:r>
            <a:endParaRPr/>
          </a:p>
          <a:p>
            <a:pPr marL="177800" marR="0" lvl="1" indent="-177800" algn="l" rtl="0">
              <a:lnSpc>
                <a:spcPct val="110000"/>
              </a:lnSpc>
              <a:spcBef>
                <a:spcPts val="400"/>
              </a:spcBef>
              <a:spcAft>
                <a:spcPts val="0"/>
              </a:spcAft>
              <a:buClr>
                <a:srgbClr val="000000"/>
              </a:buClr>
              <a:buSzPts val="2125"/>
              <a:buFont typeface="Merriweather Sans"/>
              <a:buChar char="‣"/>
            </a:pPr>
            <a:r>
              <a:rPr lang="en-US" sz="2500" b="0" i="0" u="none" strike="noStrike" cap="none">
                <a:solidFill>
                  <a:srgbClr val="000000"/>
                </a:solidFill>
                <a:latin typeface="Arial"/>
                <a:ea typeface="Arial"/>
                <a:cs typeface="Arial"/>
                <a:sym typeface="Arial"/>
              </a:rPr>
              <a:t>Body Level Two</a:t>
            </a:r>
            <a:endParaRPr/>
          </a:p>
          <a:p>
            <a:pPr marL="177800" marR="0" lvl="1" indent="-177800" algn="l" rtl="0">
              <a:lnSpc>
                <a:spcPct val="110000"/>
              </a:lnSpc>
              <a:spcBef>
                <a:spcPts val="400"/>
              </a:spcBef>
              <a:spcAft>
                <a:spcPts val="0"/>
              </a:spcAft>
              <a:buClr>
                <a:srgbClr val="000000"/>
              </a:buClr>
              <a:buSzPts val="2125"/>
              <a:buFont typeface="Merriweather Sans"/>
              <a:buChar char="‣"/>
            </a:pPr>
            <a:r>
              <a:rPr lang="en-US" sz="2500" b="0" i="0" u="none" strike="noStrike" cap="none">
                <a:solidFill>
                  <a:srgbClr val="000000"/>
                </a:solidFill>
                <a:latin typeface="Arial"/>
                <a:ea typeface="Arial"/>
                <a:cs typeface="Arial"/>
                <a:sym typeface="Arial"/>
              </a:rPr>
              <a:t>Body Level Three</a:t>
            </a:r>
            <a:endParaRPr/>
          </a:p>
          <a:p>
            <a:pPr marL="177800" marR="0" lvl="1" indent="-177800" algn="l" rtl="0">
              <a:lnSpc>
                <a:spcPct val="110000"/>
              </a:lnSpc>
              <a:spcBef>
                <a:spcPts val="400"/>
              </a:spcBef>
              <a:spcAft>
                <a:spcPts val="0"/>
              </a:spcAft>
              <a:buClr>
                <a:srgbClr val="000000"/>
              </a:buClr>
              <a:buSzPts val="2125"/>
              <a:buFont typeface="Merriweather Sans"/>
              <a:buChar char="‣"/>
            </a:pPr>
            <a:r>
              <a:rPr lang="en-US" sz="2500" b="0" i="0" u="none" strike="noStrike" cap="none">
                <a:solidFill>
                  <a:srgbClr val="000000"/>
                </a:solidFill>
                <a:latin typeface="Arial"/>
                <a:ea typeface="Arial"/>
                <a:cs typeface="Arial"/>
                <a:sym typeface="Arial"/>
              </a:rPr>
              <a:t>Body Level Four</a:t>
            </a:r>
            <a:endParaRPr/>
          </a:p>
          <a:p>
            <a:pPr marL="177800" marR="0" lvl="1" indent="-177800" algn="l" rtl="0">
              <a:lnSpc>
                <a:spcPct val="110000"/>
              </a:lnSpc>
              <a:spcBef>
                <a:spcPts val="400"/>
              </a:spcBef>
              <a:spcAft>
                <a:spcPts val="0"/>
              </a:spcAft>
              <a:buClr>
                <a:srgbClr val="000000"/>
              </a:buClr>
              <a:buSzPts val="2125"/>
              <a:buFont typeface="Merriweather Sans"/>
              <a:buChar char="‣"/>
            </a:pPr>
            <a:r>
              <a:rPr lang="en-US" sz="2500" b="0" i="0" u="none" strike="noStrike" cap="none">
                <a:solidFill>
                  <a:srgbClr val="000000"/>
                </a:solidFill>
                <a:latin typeface="Arial"/>
                <a:ea typeface="Arial"/>
                <a:cs typeface="Arial"/>
                <a:sym typeface="Arial"/>
              </a:rPr>
              <a:t>Body Level Five</a:t>
            </a:r>
            <a:endParaRPr/>
          </a:p>
        </p:txBody>
      </p:sp>
      <p:sp>
        <p:nvSpPr>
          <p:cNvPr id="190" name="Shape 190"/>
          <p:cNvSpPr/>
          <p:nvPr/>
        </p:nvSpPr>
        <p:spPr>
          <a:xfrm>
            <a:off x="635000" y="2273300"/>
            <a:ext cx="11734800" cy="3809999"/>
          </a:xfrm>
          <a:prstGeom prst="rect">
            <a:avLst/>
          </a:prstGeom>
          <a:noFill/>
          <a:ln>
            <a:noFill/>
          </a:ln>
        </p:spPr>
        <p:txBody>
          <a:bodyPr spcFirstLastPara="1" wrap="square" lIns="0" tIns="0" rIns="0" bIns="0" anchor="t" anchorCtr="0">
            <a:noAutofit/>
          </a:bodyPr>
          <a:lstStyle/>
          <a:p>
            <a:pPr marL="177800" marR="0" lvl="1" indent="-177800" algn="l" rtl="0">
              <a:lnSpc>
                <a:spcPct val="110000"/>
              </a:lnSpc>
              <a:spcBef>
                <a:spcPts val="0"/>
              </a:spcBef>
              <a:spcAft>
                <a:spcPts val="0"/>
              </a:spcAft>
              <a:buClr>
                <a:srgbClr val="000000"/>
              </a:buClr>
              <a:buSzPts val="2125"/>
              <a:buFont typeface="Merriweather Sans"/>
              <a:buChar char="‣"/>
            </a:pPr>
            <a:r>
              <a:rPr lang="en-US" sz="2500" b="0" i="0" u="none" strike="noStrike" cap="none">
                <a:solidFill>
                  <a:srgbClr val="000000"/>
                </a:solidFill>
                <a:latin typeface="Arial"/>
                <a:ea typeface="Arial"/>
                <a:cs typeface="Arial"/>
                <a:sym typeface="Arial"/>
              </a:rPr>
              <a:t>Body Level One</a:t>
            </a:r>
            <a:endParaRPr/>
          </a:p>
          <a:p>
            <a:pPr marL="177800" marR="0" lvl="1" indent="-177800" algn="l" rtl="0">
              <a:lnSpc>
                <a:spcPct val="110000"/>
              </a:lnSpc>
              <a:spcBef>
                <a:spcPts val="400"/>
              </a:spcBef>
              <a:spcAft>
                <a:spcPts val="0"/>
              </a:spcAft>
              <a:buClr>
                <a:srgbClr val="000000"/>
              </a:buClr>
              <a:buSzPts val="2125"/>
              <a:buFont typeface="Merriweather Sans"/>
              <a:buChar char="‣"/>
            </a:pPr>
            <a:r>
              <a:rPr lang="en-US" sz="2500" b="0" i="0" u="none" strike="noStrike" cap="none">
                <a:solidFill>
                  <a:srgbClr val="000000"/>
                </a:solidFill>
                <a:latin typeface="Arial"/>
                <a:ea typeface="Arial"/>
                <a:cs typeface="Arial"/>
                <a:sym typeface="Arial"/>
              </a:rPr>
              <a:t>Body Level Two</a:t>
            </a:r>
            <a:endParaRPr/>
          </a:p>
          <a:p>
            <a:pPr marL="177800" marR="0" lvl="1" indent="-177800" algn="l" rtl="0">
              <a:lnSpc>
                <a:spcPct val="110000"/>
              </a:lnSpc>
              <a:spcBef>
                <a:spcPts val="400"/>
              </a:spcBef>
              <a:spcAft>
                <a:spcPts val="0"/>
              </a:spcAft>
              <a:buClr>
                <a:srgbClr val="000000"/>
              </a:buClr>
              <a:buSzPts val="2125"/>
              <a:buFont typeface="Merriweather Sans"/>
              <a:buChar char="‣"/>
            </a:pPr>
            <a:r>
              <a:rPr lang="en-US" sz="2500" b="0" i="0" u="none" strike="noStrike" cap="none">
                <a:solidFill>
                  <a:srgbClr val="000000"/>
                </a:solidFill>
                <a:latin typeface="Arial"/>
                <a:ea typeface="Arial"/>
                <a:cs typeface="Arial"/>
                <a:sym typeface="Arial"/>
              </a:rPr>
              <a:t>Body Level Three</a:t>
            </a:r>
            <a:endParaRPr/>
          </a:p>
          <a:p>
            <a:pPr marL="177800" marR="0" lvl="1" indent="-177800" algn="l" rtl="0">
              <a:lnSpc>
                <a:spcPct val="110000"/>
              </a:lnSpc>
              <a:spcBef>
                <a:spcPts val="400"/>
              </a:spcBef>
              <a:spcAft>
                <a:spcPts val="0"/>
              </a:spcAft>
              <a:buClr>
                <a:srgbClr val="000000"/>
              </a:buClr>
              <a:buSzPts val="2125"/>
              <a:buFont typeface="Merriweather Sans"/>
              <a:buChar char="‣"/>
            </a:pPr>
            <a:r>
              <a:rPr lang="en-US" sz="2500" b="0" i="0" u="none" strike="noStrike" cap="none">
                <a:solidFill>
                  <a:srgbClr val="000000"/>
                </a:solidFill>
                <a:latin typeface="Arial"/>
                <a:ea typeface="Arial"/>
                <a:cs typeface="Arial"/>
                <a:sym typeface="Arial"/>
              </a:rPr>
              <a:t>Body Level Four</a:t>
            </a:r>
            <a:endParaRPr/>
          </a:p>
          <a:p>
            <a:pPr marL="177800" marR="0" lvl="1" indent="-177800" algn="l" rtl="0">
              <a:lnSpc>
                <a:spcPct val="110000"/>
              </a:lnSpc>
              <a:spcBef>
                <a:spcPts val="400"/>
              </a:spcBef>
              <a:spcAft>
                <a:spcPts val="0"/>
              </a:spcAft>
              <a:buClr>
                <a:srgbClr val="000000"/>
              </a:buClr>
              <a:buSzPts val="2125"/>
              <a:buFont typeface="Merriweather Sans"/>
              <a:buChar char="‣"/>
            </a:pPr>
            <a:r>
              <a:rPr lang="en-US" sz="2500" b="0" i="0" u="none" strike="noStrike" cap="none">
                <a:solidFill>
                  <a:srgbClr val="000000"/>
                </a:solidFill>
                <a:latin typeface="Arial"/>
                <a:ea typeface="Arial"/>
                <a:cs typeface="Arial"/>
                <a:sym typeface="Arial"/>
              </a:rPr>
              <a:t>Body Level Five</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hapter">
  <p:cSld name="Chapter">
    <p:bg>
      <p:bgPr>
        <a:solidFill>
          <a:srgbClr val="1EC9C6"/>
        </a:solidFill>
        <a:effectLst/>
      </p:bgPr>
    </p:bg>
    <p:spTree>
      <p:nvGrpSpPr>
        <p:cNvPr id="1" name="Shape 17"/>
        <p:cNvGrpSpPr/>
        <p:nvPr/>
      </p:nvGrpSpPr>
      <p:grpSpPr>
        <a:xfrm>
          <a:off x="0" y="0"/>
          <a:ext cx="0" cy="0"/>
          <a:chOff x="0" y="0"/>
          <a:chExt cx="0" cy="0"/>
        </a:xfrm>
      </p:grpSpPr>
      <p:cxnSp>
        <p:nvCxnSpPr>
          <p:cNvPr id="18" name="Shape 18"/>
          <p:cNvCxnSpPr/>
          <p:nvPr/>
        </p:nvCxnSpPr>
        <p:spPr>
          <a:xfrm>
            <a:off x="635000" y="635000"/>
            <a:ext cx="11734800" cy="11"/>
          </a:xfrm>
          <a:prstGeom prst="straightConnector1">
            <a:avLst/>
          </a:prstGeom>
          <a:noFill/>
          <a:ln w="9525" cap="flat" cmpd="sng">
            <a:solidFill>
              <a:srgbClr val="FFFFFF"/>
            </a:solidFill>
            <a:prstDash val="solid"/>
            <a:miter lim="8000"/>
            <a:headEnd type="none" w="sm" len="sm"/>
            <a:tailEnd type="none" w="sm" len="sm"/>
          </a:ln>
        </p:spPr>
      </p:cxnSp>
      <p:cxnSp>
        <p:nvCxnSpPr>
          <p:cNvPr id="19" name="Shape 19"/>
          <p:cNvCxnSpPr/>
          <p:nvPr/>
        </p:nvCxnSpPr>
        <p:spPr>
          <a:xfrm>
            <a:off x="635000" y="1219200"/>
            <a:ext cx="11734800" cy="11"/>
          </a:xfrm>
          <a:prstGeom prst="straightConnector1">
            <a:avLst/>
          </a:prstGeom>
          <a:noFill/>
          <a:ln w="9525" cap="flat" cmpd="sng">
            <a:solidFill>
              <a:srgbClr val="FFFFFF"/>
            </a:solidFill>
            <a:prstDash val="solid"/>
            <a:miter lim="8000"/>
            <a:headEnd type="none" w="sm" len="sm"/>
            <a:tailEnd type="none" w="sm" len="sm"/>
          </a:ln>
        </p:spPr>
      </p:cxn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94"/>
        <p:cNvGrpSpPr/>
        <p:nvPr/>
      </p:nvGrpSpPr>
      <p:grpSpPr>
        <a:xfrm>
          <a:off x="0" y="0"/>
          <a:ext cx="0" cy="0"/>
          <a:chOff x="0" y="0"/>
          <a:chExt cx="0" cy="0"/>
        </a:xfrm>
      </p:grpSpPr>
      <p:sp>
        <p:nvSpPr>
          <p:cNvPr id="195" name="Shape 195"/>
          <p:cNvSpPr txBox="1">
            <a:spLocks noGrp="1"/>
          </p:cNvSpPr>
          <p:nvPr>
            <p:ph type="title"/>
          </p:nvPr>
        </p:nvSpPr>
        <p:spPr>
          <a:xfrm>
            <a:off x="495927" y="596672"/>
            <a:ext cx="11838600" cy="733800"/>
          </a:xfrm>
          <a:prstGeom prst="rect">
            <a:avLst/>
          </a:prstGeom>
          <a:noFill/>
          <a:ln>
            <a:noFill/>
          </a:ln>
        </p:spPr>
        <p:txBody>
          <a:bodyPr spcFirstLastPara="1" wrap="square" lIns="97475" tIns="97475" rIns="97475" bIns="97475" anchor="ctr" anchorCtr="0"/>
          <a:lstStyle>
            <a:lvl1pPr marL="0" marR="0" lvl="0" indent="0" algn="l" rtl="0">
              <a:lnSpc>
                <a:spcPct val="90000"/>
              </a:lnSpc>
              <a:spcBef>
                <a:spcPts val="0"/>
              </a:spcBef>
              <a:spcAft>
                <a:spcPts val="0"/>
              </a:spcAft>
              <a:buClr>
                <a:schemeClr val="dk1"/>
              </a:buClr>
              <a:buSzPts val="1600"/>
              <a:buFont typeface="Oswald"/>
              <a:buNone/>
              <a:defRPr sz="3400" b="1" i="0" u="none" strike="noStrike" cap="none">
                <a:solidFill>
                  <a:schemeClr val="dk1"/>
                </a:solidFill>
                <a:latin typeface="Oswald"/>
                <a:ea typeface="Oswald"/>
                <a:cs typeface="Oswald"/>
                <a:sym typeface="Oswald"/>
              </a:defRPr>
            </a:lvl1pPr>
            <a:lvl2pPr lvl="1" indent="0" rtl="0">
              <a:spcBef>
                <a:spcPts val="0"/>
              </a:spcBef>
              <a:spcAft>
                <a:spcPts val="0"/>
              </a:spcAft>
              <a:buSzPts val="1600"/>
              <a:buNone/>
              <a:defRPr sz="2000"/>
            </a:lvl2pPr>
            <a:lvl3pPr lvl="2" indent="0" rtl="0">
              <a:spcBef>
                <a:spcPts val="0"/>
              </a:spcBef>
              <a:spcAft>
                <a:spcPts val="0"/>
              </a:spcAft>
              <a:buSzPts val="1600"/>
              <a:buNone/>
              <a:defRPr sz="2000"/>
            </a:lvl3pPr>
            <a:lvl4pPr lvl="3" indent="0" rtl="0">
              <a:spcBef>
                <a:spcPts val="0"/>
              </a:spcBef>
              <a:spcAft>
                <a:spcPts val="0"/>
              </a:spcAft>
              <a:buSzPts val="1600"/>
              <a:buNone/>
              <a:defRPr sz="2000"/>
            </a:lvl4pPr>
            <a:lvl5pPr lvl="4" indent="0" rtl="0">
              <a:spcBef>
                <a:spcPts val="0"/>
              </a:spcBef>
              <a:spcAft>
                <a:spcPts val="0"/>
              </a:spcAft>
              <a:buSzPts val="1600"/>
              <a:buNone/>
              <a:defRPr sz="2000"/>
            </a:lvl5pPr>
            <a:lvl6pPr lvl="5" indent="0" rtl="0">
              <a:spcBef>
                <a:spcPts val="0"/>
              </a:spcBef>
              <a:spcAft>
                <a:spcPts val="0"/>
              </a:spcAft>
              <a:buSzPts val="1600"/>
              <a:buNone/>
              <a:defRPr sz="2000"/>
            </a:lvl6pPr>
            <a:lvl7pPr lvl="6" indent="0" rtl="0">
              <a:spcBef>
                <a:spcPts val="0"/>
              </a:spcBef>
              <a:spcAft>
                <a:spcPts val="0"/>
              </a:spcAft>
              <a:buSzPts val="1600"/>
              <a:buNone/>
              <a:defRPr sz="2000"/>
            </a:lvl7pPr>
            <a:lvl8pPr lvl="7" indent="0" rtl="0">
              <a:spcBef>
                <a:spcPts val="0"/>
              </a:spcBef>
              <a:spcAft>
                <a:spcPts val="0"/>
              </a:spcAft>
              <a:buSzPts val="1600"/>
              <a:buNone/>
              <a:defRPr sz="2000"/>
            </a:lvl8pPr>
            <a:lvl9pPr lvl="8" indent="0" rtl="0">
              <a:spcBef>
                <a:spcPts val="0"/>
              </a:spcBef>
              <a:spcAft>
                <a:spcPts val="0"/>
              </a:spcAft>
              <a:buSzPts val="1600"/>
              <a:buNone/>
              <a:defRPr sz="2000"/>
            </a:lvl9pPr>
          </a:lstStyle>
          <a:p>
            <a:endParaRPr/>
          </a:p>
        </p:txBody>
      </p:sp>
      <p:sp>
        <p:nvSpPr>
          <p:cNvPr id="196" name="Shape 196"/>
          <p:cNvSpPr txBox="1">
            <a:spLocks noGrp="1"/>
          </p:cNvSpPr>
          <p:nvPr>
            <p:ph type="body" idx="1"/>
          </p:nvPr>
        </p:nvSpPr>
        <p:spPr>
          <a:xfrm>
            <a:off x="495927" y="1454336"/>
            <a:ext cx="11838600" cy="4552800"/>
          </a:xfrm>
          <a:prstGeom prst="rect">
            <a:avLst/>
          </a:prstGeom>
          <a:noFill/>
          <a:ln>
            <a:noFill/>
          </a:ln>
        </p:spPr>
        <p:txBody>
          <a:bodyPr spcFirstLastPara="1" wrap="square" lIns="97475" tIns="97475" rIns="97475" bIns="97475" anchor="t" anchorCtr="0"/>
          <a:lstStyle>
            <a:lvl1pPr marL="457200" marR="0" lvl="0" indent="-419100" algn="l" rtl="0">
              <a:lnSpc>
                <a:spcPct val="114000"/>
              </a:lnSpc>
              <a:spcBef>
                <a:spcPts val="0"/>
              </a:spcBef>
              <a:spcAft>
                <a:spcPts val="0"/>
              </a:spcAft>
              <a:buClr>
                <a:schemeClr val="dk1"/>
              </a:buClr>
              <a:buSzPts val="3000"/>
              <a:buFont typeface="Georgia"/>
              <a:buChar char="‣"/>
              <a:defRPr sz="3000" b="0" i="0" u="none" strike="noStrike" cap="none">
                <a:solidFill>
                  <a:schemeClr val="dk1"/>
                </a:solidFill>
                <a:latin typeface="Georgia"/>
                <a:ea typeface="Georgia"/>
                <a:cs typeface="Georgia"/>
                <a:sym typeface="Georgia"/>
              </a:defRPr>
            </a:lvl1pPr>
            <a:lvl2pPr marL="914400" marR="0" lvl="1" indent="-393700" algn="l" rtl="0">
              <a:lnSpc>
                <a:spcPct val="114000"/>
              </a:lnSpc>
              <a:spcBef>
                <a:spcPts val="1000"/>
              </a:spcBef>
              <a:spcAft>
                <a:spcPts val="0"/>
              </a:spcAft>
              <a:buClr>
                <a:schemeClr val="dk1"/>
              </a:buClr>
              <a:buSzPts val="2600"/>
              <a:buFont typeface="Arial"/>
              <a:buChar char="•"/>
              <a:defRPr sz="2600" b="0" i="0" u="none" strike="noStrike" cap="none">
                <a:solidFill>
                  <a:schemeClr val="dk1"/>
                </a:solidFill>
                <a:latin typeface="Georgia"/>
                <a:ea typeface="Georgia"/>
                <a:cs typeface="Georgia"/>
                <a:sym typeface="Georgia"/>
              </a:defRPr>
            </a:lvl2pPr>
            <a:lvl3pPr marL="1371600" marR="0" lvl="2" indent="-361950" algn="l" rtl="0">
              <a:lnSpc>
                <a:spcPct val="114000"/>
              </a:lnSpc>
              <a:spcBef>
                <a:spcPts val="1000"/>
              </a:spcBef>
              <a:spcAft>
                <a:spcPts val="0"/>
              </a:spcAft>
              <a:buClr>
                <a:schemeClr val="dk1"/>
              </a:buClr>
              <a:buSzPts val="2100"/>
              <a:buFont typeface="Arial"/>
              <a:buChar char="•"/>
              <a:defRPr sz="2100" b="0" i="0" u="none" strike="noStrike" cap="none">
                <a:solidFill>
                  <a:schemeClr val="dk1"/>
                </a:solidFill>
                <a:latin typeface="Georgia"/>
                <a:ea typeface="Georgia"/>
                <a:cs typeface="Georgia"/>
                <a:sym typeface="Georgia"/>
              </a:defRPr>
            </a:lvl3pPr>
            <a:lvl4pPr marL="1828800" marR="0" lvl="3" indent="-355600" algn="l" rtl="0">
              <a:lnSpc>
                <a:spcPct val="114000"/>
              </a:lnSpc>
              <a:spcBef>
                <a:spcPts val="0"/>
              </a:spcBef>
              <a:spcAft>
                <a:spcPts val="0"/>
              </a:spcAft>
              <a:buClr>
                <a:schemeClr val="dk1"/>
              </a:buClr>
              <a:buSzPts val="2000"/>
              <a:buFont typeface="Arial"/>
              <a:buChar char="•"/>
              <a:defRPr sz="2000" b="0" i="0" u="none" strike="noStrike" cap="none">
                <a:solidFill>
                  <a:schemeClr val="dk1"/>
                </a:solidFill>
                <a:latin typeface="Georgia"/>
                <a:ea typeface="Georgia"/>
                <a:cs typeface="Georgia"/>
                <a:sym typeface="Georgia"/>
              </a:defRPr>
            </a:lvl4pPr>
            <a:lvl5pPr marL="2286000" marR="0" lvl="4" indent="-336550" algn="l" rtl="0">
              <a:lnSpc>
                <a:spcPct val="114000"/>
              </a:lnSpc>
              <a:spcBef>
                <a:spcPts val="0"/>
              </a:spcBef>
              <a:spcAft>
                <a:spcPts val="0"/>
              </a:spcAft>
              <a:buClr>
                <a:schemeClr val="dk1"/>
              </a:buClr>
              <a:buSzPts val="1700"/>
              <a:buFont typeface="Arial"/>
              <a:buChar char="•"/>
              <a:defRPr sz="1700" b="0" i="0" u="none" strike="noStrike" cap="none">
                <a:solidFill>
                  <a:schemeClr val="dk1"/>
                </a:solidFill>
                <a:latin typeface="Georgia"/>
                <a:ea typeface="Georgia"/>
                <a:cs typeface="Georgia"/>
                <a:sym typeface="Georgia"/>
              </a:defRPr>
            </a:lvl5pPr>
            <a:lvl6pPr marL="2743200" marR="0" lvl="5" indent="-355600" algn="l" rtl="0">
              <a:lnSpc>
                <a:spcPct val="90000"/>
              </a:lnSpc>
              <a:spcBef>
                <a:spcPts val="6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90000"/>
              </a:lnSpc>
              <a:spcBef>
                <a:spcPts val="6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90000"/>
              </a:lnSpc>
              <a:spcBef>
                <a:spcPts val="6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90000"/>
              </a:lnSpc>
              <a:spcBef>
                <a:spcPts val="6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97" name="Shape 197"/>
          <p:cNvSpPr txBox="1"/>
          <p:nvPr/>
        </p:nvSpPr>
        <p:spPr>
          <a:xfrm>
            <a:off x="457823" y="6740723"/>
            <a:ext cx="12326400" cy="440100"/>
          </a:xfrm>
          <a:prstGeom prst="rect">
            <a:avLst/>
          </a:prstGeom>
          <a:noFill/>
          <a:ln>
            <a:noFill/>
          </a:ln>
        </p:spPr>
        <p:txBody>
          <a:bodyPr spcFirstLastPara="1" wrap="square" lIns="138375" tIns="138375" rIns="138375" bIns="138375" anchor="t" anchorCtr="0">
            <a:noAutofit/>
          </a:bodyPr>
          <a:lstStyle/>
          <a:p>
            <a:pPr marL="0" marR="0" lvl="0" indent="0" algn="l" rtl="0">
              <a:lnSpc>
                <a:spcPct val="100000"/>
              </a:lnSpc>
              <a:spcBef>
                <a:spcPts val="0"/>
              </a:spcBef>
              <a:spcAft>
                <a:spcPts val="0"/>
              </a:spcAft>
              <a:buClr>
                <a:srgbClr val="000000"/>
              </a:buClr>
              <a:buFont typeface="Helvetica Neue"/>
              <a:buNone/>
            </a:pPr>
            <a:r>
              <a:rPr lang="en-US" sz="1100" b="1" i="0" u="none" strike="noStrike" cap="none">
                <a:solidFill>
                  <a:srgbClr val="000000"/>
                </a:solidFill>
                <a:latin typeface="Helvetica Neue"/>
                <a:ea typeface="Helvetica Neue"/>
                <a:cs typeface="Helvetica Neue"/>
                <a:sym typeface="Helvetica Neue"/>
              </a:rPr>
              <a:t>GENERAL ASSEMBLY	</a:t>
            </a:r>
            <a:endParaRPr sz="1600"/>
          </a:p>
        </p:txBody>
      </p:sp>
      <p:cxnSp>
        <p:nvCxnSpPr>
          <p:cNvPr id="198" name="Shape 198"/>
          <p:cNvCxnSpPr/>
          <p:nvPr/>
        </p:nvCxnSpPr>
        <p:spPr>
          <a:xfrm>
            <a:off x="591718" y="6740723"/>
            <a:ext cx="11821200" cy="0"/>
          </a:xfrm>
          <a:prstGeom prst="straightConnector1">
            <a:avLst/>
          </a:prstGeom>
          <a:noFill/>
          <a:ln w="9525" cap="flat" cmpd="sng">
            <a:solidFill>
              <a:srgbClr val="000000"/>
            </a:solidFill>
            <a:prstDash val="solid"/>
            <a:round/>
            <a:headEnd type="none" w="sm" len="sm"/>
            <a:tailEnd type="none" w="sm" len="sm"/>
          </a:ln>
        </p:spPr>
      </p:cxnSp>
      <p:pic>
        <p:nvPicPr>
          <p:cNvPr id="199" name="Shape 199"/>
          <p:cNvPicPr preferRelativeResize="0"/>
          <p:nvPr/>
        </p:nvPicPr>
        <p:blipFill rotWithShape="1">
          <a:blip r:embed="rId2">
            <a:alphaModFix/>
          </a:blip>
          <a:srcRect/>
          <a:stretch/>
        </p:blipFill>
        <p:spPr>
          <a:xfrm>
            <a:off x="12110720" y="6801589"/>
            <a:ext cx="319134" cy="318580"/>
          </a:xfrm>
          <a:prstGeom prst="rect">
            <a:avLst/>
          </a:prstGeom>
          <a:noFill/>
          <a:ln>
            <a:noFill/>
          </a:ln>
        </p:spPr>
      </p:pic>
      <p:cxnSp>
        <p:nvCxnSpPr>
          <p:cNvPr id="200" name="Shape 200"/>
          <p:cNvCxnSpPr/>
          <p:nvPr/>
        </p:nvCxnSpPr>
        <p:spPr>
          <a:xfrm>
            <a:off x="591718" y="596671"/>
            <a:ext cx="11821200" cy="0"/>
          </a:xfrm>
          <a:prstGeom prst="straightConnector1">
            <a:avLst/>
          </a:prstGeom>
          <a:noFill/>
          <a:ln w="9525" cap="flat" cmpd="sng">
            <a:solidFill>
              <a:srgbClr val="000000"/>
            </a:solidFill>
            <a:prstDash val="solid"/>
            <a:round/>
            <a:headEnd type="none" w="sm" len="sm"/>
            <a:tailEnd type="none" w="sm" len="sm"/>
          </a:ln>
        </p:spPr>
      </p:cxnSp>
      <p:cxnSp>
        <p:nvCxnSpPr>
          <p:cNvPr id="201" name="Shape 201"/>
          <p:cNvCxnSpPr/>
          <p:nvPr/>
        </p:nvCxnSpPr>
        <p:spPr>
          <a:xfrm>
            <a:off x="591718" y="1218736"/>
            <a:ext cx="11821200" cy="0"/>
          </a:xfrm>
          <a:prstGeom prst="straightConnector1">
            <a:avLst/>
          </a:prstGeom>
          <a:noFill/>
          <a:ln w="9525" cap="flat" cmpd="sng">
            <a:solidFill>
              <a:srgbClr val="000000"/>
            </a:solidFill>
            <a:prstDash val="solid"/>
            <a:round/>
            <a:headEnd type="none" w="sm" len="sm"/>
            <a:tailEnd type="none" w="sm" len="sm"/>
          </a:ln>
        </p:spPr>
      </p:cxnSp>
    </p:spTree>
  </p:cSld>
  <p:clrMapOvr>
    <a:masterClrMapping/>
  </p:clrMapOvr>
  <p:transition spd="med">
    <p:fade thruBlk="1"/>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type="tx">
  <p:cSld name="TITLE_AND_BODY">
    <p:bg>
      <p:bgPr>
        <a:solidFill>
          <a:srgbClr val="000000"/>
        </a:solidFill>
        <a:effectLst/>
      </p:bgPr>
    </p:bg>
    <p:spTree>
      <p:nvGrpSpPr>
        <p:cNvPr id="1" name="Shape 202"/>
        <p:cNvGrpSpPr/>
        <p:nvPr/>
      </p:nvGrpSpPr>
      <p:grpSpPr>
        <a:xfrm>
          <a:off x="0" y="0"/>
          <a:ext cx="0" cy="0"/>
          <a:chOff x="0" y="0"/>
          <a:chExt cx="0" cy="0"/>
        </a:xfrm>
      </p:grpSpPr>
      <p:pic>
        <p:nvPicPr>
          <p:cNvPr id="203" name="Shape 203"/>
          <p:cNvPicPr preferRelativeResize="0"/>
          <p:nvPr/>
        </p:nvPicPr>
        <p:blipFill rotWithShape="1">
          <a:blip r:embed="rId2">
            <a:alphaModFix/>
          </a:blip>
          <a:srcRect/>
          <a:stretch/>
        </p:blipFill>
        <p:spPr>
          <a:xfrm>
            <a:off x="629581" y="753262"/>
            <a:ext cx="2916522" cy="321579"/>
          </a:xfrm>
          <a:prstGeom prst="rect">
            <a:avLst/>
          </a:prstGeom>
          <a:noFill/>
          <a:ln>
            <a:noFill/>
          </a:ln>
        </p:spPr>
      </p:pic>
      <p:cxnSp>
        <p:nvCxnSpPr>
          <p:cNvPr id="204" name="Shape 204"/>
          <p:cNvCxnSpPr/>
          <p:nvPr/>
        </p:nvCxnSpPr>
        <p:spPr>
          <a:xfrm>
            <a:off x="591718" y="608921"/>
            <a:ext cx="11821200" cy="0"/>
          </a:xfrm>
          <a:prstGeom prst="straightConnector1">
            <a:avLst/>
          </a:prstGeom>
          <a:noFill/>
          <a:ln w="9525" cap="flat" cmpd="sng">
            <a:solidFill>
              <a:srgbClr val="FFFFFF"/>
            </a:solidFill>
            <a:prstDash val="solid"/>
            <a:miter lim="8000"/>
            <a:headEnd type="none" w="sm" len="sm"/>
            <a:tailEnd type="none" w="sm" len="sm"/>
          </a:ln>
        </p:spPr>
      </p:cxnSp>
      <p:cxnSp>
        <p:nvCxnSpPr>
          <p:cNvPr id="205" name="Shape 205"/>
          <p:cNvCxnSpPr/>
          <p:nvPr/>
        </p:nvCxnSpPr>
        <p:spPr>
          <a:xfrm>
            <a:off x="591718" y="1219200"/>
            <a:ext cx="11821200" cy="0"/>
          </a:xfrm>
          <a:prstGeom prst="straightConnector1">
            <a:avLst/>
          </a:prstGeom>
          <a:noFill/>
          <a:ln w="9525" cap="flat" cmpd="sng">
            <a:solidFill>
              <a:srgbClr val="FFFFFF"/>
            </a:solidFill>
            <a:prstDash val="solid"/>
            <a:miter lim="8000"/>
            <a:headEnd type="none" w="sm" len="sm"/>
            <a:tailEnd type="none" w="sm" len="sm"/>
          </a:ln>
        </p:spPr>
      </p:cxnSp>
      <p:sp>
        <p:nvSpPr>
          <p:cNvPr id="206" name="Shape 206"/>
          <p:cNvSpPr txBox="1"/>
          <p:nvPr/>
        </p:nvSpPr>
        <p:spPr>
          <a:xfrm>
            <a:off x="465804" y="6744966"/>
            <a:ext cx="11366400" cy="413700"/>
          </a:xfrm>
          <a:prstGeom prst="rect">
            <a:avLst/>
          </a:prstGeom>
          <a:noFill/>
          <a:ln>
            <a:noFill/>
          </a:ln>
        </p:spPr>
        <p:txBody>
          <a:bodyPr spcFirstLastPara="1" wrap="square" lIns="129700" tIns="129700" rIns="129700" bIns="129700" anchor="t" anchorCtr="0">
            <a:noAutofit/>
          </a:bodyPr>
          <a:lstStyle/>
          <a:p>
            <a:pPr marL="0" marR="0" lvl="0" indent="0" algn="l" rtl="0">
              <a:lnSpc>
                <a:spcPct val="100000"/>
              </a:lnSpc>
              <a:spcBef>
                <a:spcPts val="0"/>
              </a:spcBef>
              <a:spcAft>
                <a:spcPts val="0"/>
              </a:spcAft>
              <a:buClr>
                <a:schemeClr val="lt1"/>
              </a:buClr>
              <a:buFont typeface="Helvetica Neue"/>
              <a:buNone/>
            </a:pPr>
            <a:r>
              <a:rPr lang="en-US" sz="1100" b="1" i="0" u="none" strike="noStrike" cap="none">
                <a:solidFill>
                  <a:schemeClr val="lt1"/>
                </a:solidFill>
                <a:latin typeface="Helvetica Neue"/>
                <a:ea typeface="Helvetica Neue"/>
                <a:cs typeface="Helvetica Neue"/>
                <a:sym typeface="Helvetica Neue"/>
              </a:rPr>
              <a:t>GENERAL ASSEMBLY	</a:t>
            </a:r>
            <a:endParaRPr sz="1600"/>
          </a:p>
        </p:txBody>
      </p:sp>
      <p:cxnSp>
        <p:nvCxnSpPr>
          <p:cNvPr id="207" name="Shape 207"/>
          <p:cNvCxnSpPr/>
          <p:nvPr/>
        </p:nvCxnSpPr>
        <p:spPr>
          <a:xfrm>
            <a:off x="591787" y="6735030"/>
            <a:ext cx="11821200" cy="0"/>
          </a:xfrm>
          <a:prstGeom prst="straightConnector1">
            <a:avLst/>
          </a:prstGeom>
          <a:noFill/>
          <a:ln w="9525" cap="flat" cmpd="sng">
            <a:solidFill>
              <a:schemeClr val="lt1"/>
            </a:solidFill>
            <a:prstDash val="solid"/>
            <a:round/>
            <a:headEnd type="none" w="sm" len="sm"/>
            <a:tailEnd type="none" w="sm" len="sm"/>
          </a:ln>
        </p:spPr>
      </p:cxnSp>
      <p:pic>
        <p:nvPicPr>
          <p:cNvPr id="208" name="Shape 208"/>
          <p:cNvPicPr preferRelativeResize="0"/>
          <p:nvPr/>
        </p:nvPicPr>
        <p:blipFill rotWithShape="1">
          <a:blip r:embed="rId3">
            <a:alphaModFix/>
          </a:blip>
          <a:srcRect/>
          <a:stretch/>
        </p:blipFill>
        <p:spPr>
          <a:xfrm>
            <a:off x="12091144" y="6791079"/>
            <a:ext cx="321310" cy="321310"/>
          </a:xfrm>
          <a:prstGeom prst="rect">
            <a:avLst/>
          </a:prstGeom>
          <a:noFill/>
          <a:ln>
            <a:noFill/>
          </a:ln>
        </p:spPr>
      </p:pic>
    </p:spTree>
  </p:cSld>
  <p:clrMapOvr>
    <a:masterClrMapping/>
  </p:clrMapOvr>
  <p:transition spd="med">
    <p:fade thruBlk="1"/>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hapter">
  <p:cSld name="Chapter">
    <p:bg>
      <p:bgPr>
        <a:solidFill>
          <a:srgbClr val="1EC9C6"/>
        </a:solidFill>
        <a:effectLst/>
      </p:bgPr>
    </p:bg>
    <p:spTree>
      <p:nvGrpSpPr>
        <p:cNvPr id="1" name="Shape 209"/>
        <p:cNvGrpSpPr/>
        <p:nvPr/>
      </p:nvGrpSpPr>
      <p:grpSpPr>
        <a:xfrm>
          <a:off x="0" y="0"/>
          <a:ext cx="0" cy="0"/>
          <a:chOff x="0" y="0"/>
          <a:chExt cx="0" cy="0"/>
        </a:xfrm>
      </p:grpSpPr>
      <p:cxnSp>
        <p:nvCxnSpPr>
          <p:cNvPr id="210" name="Shape 210"/>
          <p:cNvCxnSpPr/>
          <p:nvPr/>
        </p:nvCxnSpPr>
        <p:spPr>
          <a:xfrm>
            <a:off x="591718" y="600228"/>
            <a:ext cx="11821200" cy="0"/>
          </a:xfrm>
          <a:prstGeom prst="straightConnector1">
            <a:avLst/>
          </a:prstGeom>
          <a:noFill/>
          <a:ln w="9525" cap="flat" cmpd="sng">
            <a:solidFill>
              <a:srgbClr val="FFFFFF"/>
            </a:solidFill>
            <a:prstDash val="solid"/>
            <a:miter lim="8000"/>
            <a:headEnd type="none" w="sm" len="sm"/>
            <a:tailEnd type="none" w="sm" len="sm"/>
          </a:ln>
        </p:spPr>
      </p:cxnSp>
      <p:cxnSp>
        <p:nvCxnSpPr>
          <p:cNvPr id="211" name="Shape 211"/>
          <p:cNvCxnSpPr/>
          <p:nvPr/>
        </p:nvCxnSpPr>
        <p:spPr>
          <a:xfrm>
            <a:off x="591718" y="1219200"/>
            <a:ext cx="11821200" cy="0"/>
          </a:xfrm>
          <a:prstGeom prst="straightConnector1">
            <a:avLst/>
          </a:prstGeom>
          <a:noFill/>
          <a:ln w="9525" cap="flat" cmpd="sng">
            <a:solidFill>
              <a:srgbClr val="FFFFFF"/>
            </a:solidFill>
            <a:prstDash val="solid"/>
            <a:miter lim="8000"/>
            <a:headEnd type="none" w="sm" len="sm"/>
            <a:tailEnd type="none" w="sm" len="sm"/>
          </a:ln>
        </p:spPr>
      </p:cxnSp>
      <p:sp>
        <p:nvSpPr>
          <p:cNvPr id="212" name="Shape 212"/>
          <p:cNvSpPr txBox="1"/>
          <p:nvPr/>
        </p:nvSpPr>
        <p:spPr>
          <a:xfrm>
            <a:off x="467381" y="6749056"/>
            <a:ext cx="11558700" cy="418800"/>
          </a:xfrm>
          <a:prstGeom prst="rect">
            <a:avLst/>
          </a:prstGeom>
          <a:noFill/>
          <a:ln>
            <a:noFill/>
          </a:ln>
        </p:spPr>
        <p:txBody>
          <a:bodyPr spcFirstLastPara="1" wrap="square" lIns="129700" tIns="129700" rIns="129700" bIns="129700" anchor="t" anchorCtr="0">
            <a:noAutofit/>
          </a:bodyPr>
          <a:lstStyle/>
          <a:p>
            <a:pPr marL="0" marR="0" lvl="0" indent="0" algn="l" rtl="0">
              <a:lnSpc>
                <a:spcPct val="100000"/>
              </a:lnSpc>
              <a:spcBef>
                <a:spcPts val="0"/>
              </a:spcBef>
              <a:spcAft>
                <a:spcPts val="0"/>
              </a:spcAft>
              <a:buClr>
                <a:srgbClr val="FFFFFF"/>
              </a:buClr>
              <a:buFont typeface="Helvetica Neue"/>
              <a:buNone/>
            </a:pPr>
            <a:r>
              <a:rPr lang="en-US" sz="1100" b="1" i="0" u="none" strike="noStrike" cap="none">
                <a:solidFill>
                  <a:srgbClr val="FFFFFF"/>
                </a:solidFill>
                <a:latin typeface="Helvetica Neue"/>
                <a:ea typeface="Helvetica Neue"/>
                <a:cs typeface="Helvetica Neue"/>
                <a:sym typeface="Helvetica Neue"/>
              </a:rPr>
              <a:t>GENERAL ASSEMBLY	</a:t>
            </a:r>
            <a:endParaRPr sz="1600"/>
          </a:p>
        </p:txBody>
      </p:sp>
      <p:cxnSp>
        <p:nvCxnSpPr>
          <p:cNvPr id="213" name="Shape 213"/>
          <p:cNvCxnSpPr/>
          <p:nvPr/>
        </p:nvCxnSpPr>
        <p:spPr>
          <a:xfrm>
            <a:off x="591718" y="6736359"/>
            <a:ext cx="11821200" cy="0"/>
          </a:xfrm>
          <a:prstGeom prst="straightConnector1">
            <a:avLst/>
          </a:prstGeom>
          <a:noFill/>
          <a:ln w="9525" cap="flat" cmpd="sng">
            <a:solidFill>
              <a:srgbClr val="FFFFFF"/>
            </a:solidFill>
            <a:prstDash val="solid"/>
            <a:round/>
            <a:headEnd type="none" w="sm" len="sm"/>
            <a:tailEnd type="none" w="sm" len="sm"/>
          </a:ln>
        </p:spPr>
      </p:cxnSp>
      <p:pic>
        <p:nvPicPr>
          <p:cNvPr id="214" name="Shape 214"/>
          <p:cNvPicPr preferRelativeResize="0"/>
          <p:nvPr/>
        </p:nvPicPr>
        <p:blipFill rotWithShape="1">
          <a:blip r:embed="rId2">
            <a:alphaModFix/>
          </a:blip>
          <a:srcRect/>
          <a:stretch/>
        </p:blipFill>
        <p:spPr>
          <a:xfrm>
            <a:off x="12120228" y="6812366"/>
            <a:ext cx="292076" cy="292076"/>
          </a:xfrm>
          <a:prstGeom prst="rect">
            <a:avLst/>
          </a:prstGeom>
          <a:noFill/>
          <a:ln>
            <a:noFill/>
          </a:ln>
        </p:spPr>
      </p:pic>
      <p:sp>
        <p:nvSpPr>
          <p:cNvPr id="215" name="Shape 215"/>
          <p:cNvSpPr txBox="1">
            <a:spLocks noGrp="1"/>
          </p:cNvSpPr>
          <p:nvPr>
            <p:ph type="title"/>
          </p:nvPr>
        </p:nvSpPr>
        <p:spPr>
          <a:xfrm>
            <a:off x="495927" y="600229"/>
            <a:ext cx="11838600" cy="713400"/>
          </a:xfrm>
          <a:prstGeom prst="rect">
            <a:avLst/>
          </a:prstGeom>
          <a:noFill/>
          <a:ln>
            <a:noFill/>
          </a:ln>
        </p:spPr>
        <p:txBody>
          <a:bodyPr spcFirstLastPara="1" wrap="square" lIns="97475" tIns="97475" rIns="97475" bIns="97475" anchor="ctr" anchorCtr="0"/>
          <a:lstStyle>
            <a:lvl1pPr marL="0" marR="0" lvl="0" indent="0" algn="l" rtl="0">
              <a:lnSpc>
                <a:spcPct val="90000"/>
              </a:lnSpc>
              <a:spcBef>
                <a:spcPts val="0"/>
              </a:spcBef>
              <a:spcAft>
                <a:spcPts val="0"/>
              </a:spcAft>
              <a:buClr>
                <a:schemeClr val="dk1"/>
              </a:buClr>
              <a:buSzPts val="1600"/>
              <a:buFont typeface="Oswald"/>
              <a:buNone/>
              <a:defRPr sz="3400" b="1" i="0" u="none" strike="noStrike" cap="none">
                <a:solidFill>
                  <a:schemeClr val="dk1"/>
                </a:solidFill>
                <a:latin typeface="Oswald"/>
                <a:ea typeface="Oswald"/>
                <a:cs typeface="Oswald"/>
                <a:sym typeface="Oswald"/>
              </a:defRPr>
            </a:lvl1pPr>
            <a:lvl2pPr lvl="1" indent="0" rtl="0">
              <a:spcBef>
                <a:spcPts val="0"/>
              </a:spcBef>
              <a:spcAft>
                <a:spcPts val="0"/>
              </a:spcAft>
              <a:buSzPts val="1600"/>
              <a:buNone/>
              <a:defRPr sz="2000"/>
            </a:lvl2pPr>
            <a:lvl3pPr lvl="2" indent="0" rtl="0">
              <a:spcBef>
                <a:spcPts val="0"/>
              </a:spcBef>
              <a:spcAft>
                <a:spcPts val="0"/>
              </a:spcAft>
              <a:buSzPts val="1600"/>
              <a:buNone/>
              <a:defRPr sz="2000"/>
            </a:lvl3pPr>
            <a:lvl4pPr lvl="3" indent="0" rtl="0">
              <a:spcBef>
                <a:spcPts val="0"/>
              </a:spcBef>
              <a:spcAft>
                <a:spcPts val="0"/>
              </a:spcAft>
              <a:buSzPts val="1600"/>
              <a:buNone/>
              <a:defRPr sz="2000"/>
            </a:lvl4pPr>
            <a:lvl5pPr lvl="4" indent="0" rtl="0">
              <a:spcBef>
                <a:spcPts val="0"/>
              </a:spcBef>
              <a:spcAft>
                <a:spcPts val="0"/>
              </a:spcAft>
              <a:buSzPts val="1600"/>
              <a:buNone/>
              <a:defRPr sz="2000"/>
            </a:lvl5pPr>
            <a:lvl6pPr lvl="5" indent="0" rtl="0">
              <a:spcBef>
                <a:spcPts val="0"/>
              </a:spcBef>
              <a:spcAft>
                <a:spcPts val="0"/>
              </a:spcAft>
              <a:buSzPts val="1600"/>
              <a:buNone/>
              <a:defRPr sz="2000"/>
            </a:lvl6pPr>
            <a:lvl7pPr lvl="6" indent="0" rtl="0">
              <a:spcBef>
                <a:spcPts val="0"/>
              </a:spcBef>
              <a:spcAft>
                <a:spcPts val="0"/>
              </a:spcAft>
              <a:buSzPts val="1600"/>
              <a:buNone/>
              <a:defRPr sz="2000"/>
            </a:lvl7pPr>
            <a:lvl8pPr lvl="7" indent="0" rtl="0">
              <a:spcBef>
                <a:spcPts val="0"/>
              </a:spcBef>
              <a:spcAft>
                <a:spcPts val="0"/>
              </a:spcAft>
              <a:buSzPts val="1600"/>
              <a:buNone/>
              <a:defRPr sz="2000"/>
            </a:lvl8pPr>
            <a:lvl9pPr lvl="8" indent="0" rtl="0">
              <a:spcBef>
                <a:spcPts val="0"/>
              </a:spcBef>
              <a:spcAft>
                <a:spcPts val="0"/>
              </a:spcAft>
              <a:buSzPts val="1600"/>
              <a:buNone/>
              <a:defRPr sz="2000"/>
            </a:lvl9pPr>
          </a:lstStyle>
          <a:p>
            <a:endParaRPr/>
          </a:p>
        </p:txBody>
      </p:sp>
    </p:spTree>
  </p:cSld>
  <p:clrMapOvr>
    <a:masterClrMapping/>
  </p:clrMapOvr>
  <p:transition spd="med">
    <p:fade thruBlk="1"/>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Learning Objective">
  <p:cSld name="Learning Objective">
    <p:spTree>
      <p:nvGrpSpPr>
        <p:cNvPr id="1" name="Shape 216"/>
        <p:cNvGrpSpPr/>
        <p:nvPr/>
      </p:nvGrpSpPr>
      <p:grpSpPr>
        <a:xfrm>
          <a:off x="0" y="0"/>
          <a:ext cx="0" cy="0"/>
          <a:chOff x="0" y="0"/>
          <a:chExt cx="0" cy="0"/>
        </a:xfrm>
      </p:grpSpPr>
      <p:sp>
        <p:nvSpPr>
          <p:cNvPr id="217" name="Shape 217"/>
          <p:cNvSpPr txBox="1">
            <a:spLocks noGrp="1"/>
          </p:cNvSpPr>
          <p:nvPr>
            <p:ph type="body" idx="1"/>
          </p:nvPr>
        </p:nvSpPr>
        <p:spPr>
          <a:xfrm>
            <a:off x="635001" y="2414110"/>
            <a:ext cx="11734500" cy="3641100"/>
          </a:xfrm>
          <a:prstGeom prst="rect">
            <a:avLst/>
          </a:prstGeom>
          <a:noFill/>
          <a:ln>
            <a:noFill/>
          </a:ln>
        </p:spPr>
        <p:txBody>
          <a:bodyPr spcFirstLastPara="1" wrap="square" lIns="97475" tIns="97475" rIns="97475" bIns="97475" anchor="t" anchorCtr="0"/>
          <a:lstStyle>
            <a:lvl1pPr marL="457200" marR="0" lvl="0" indent="-419100" algn="l" rtl="0">
              <a:lnSpc>
                <a:spcPct val="114000"/>
              </a:lnSpc>
              <a:spcBef>
                <a:spcPts val="0"/>
              </a:spcBef>
              <a:spcAft>
                <a:spcPts val="0"/>
              </a:spcAft>
              <a:buClr>
                <a:schemeClr val="dk1"/>
              </a:buClr>
              <a:buSzPts val="3000"/>
              <a:buFont typeface="Georgia"/>
              <a:buChar char="‣"/>
              <a:defRPr sz="3000" b="0" i="0" u="none" strike="noStrike" cap="none">
                <a:solidFill>
                  <a:schemeClr val="dk1"/>
                </a:solidFill>
                <a:latin typeface="Georgia"/>
                <a:ea typeface="Georgia"/>
                <a:cs typeface="Georgia"/>
                <a:sym typeface="Georgia"/>
              </a:defRPr>
            </a:lvl1pPr>
            <a:lvl2pPr marL="914400" marR="0" lvl="1" indent="-393700" algn="l" rtl="0">
              <a:lnSpc>
                <a:spcPct val="114000"/>
              </a:lnSpc>
              <a:spcBef>
                <a:spcPts val="1100"/>
              </a:spcBef>
              <a:spcAft>
                <a:spcPts val="0"/>
              </a:spcAft>
              <a:buClr>
                <a:schemeClr val="dk1"/>
              </a:buClr>
              <a:buSzPts val="2600"/>
              <a:buFont typeface="Merriweather Sans"/>
              <a:buChar char="‣"/>
              <a:defRPr sz="2600" b="0" i="0" u="none" strike="noStrike" cap="none">
                <a:solidFill>
                  <a:schemeClr val="dk1"/>
                </a:solidFill>
                <a:latin typeface="Georgia"/>
                <a:ea typeface="Georgia"/>
                <a:cs typeface="Georgia"/>
                <a:sym typeface="Georgia"/>
              </a:defRPr>
            </a:lvl2pPr>
            <a:lvl3pPr marL="1371600" marR="0" lvl="2" indent="-361950" algn="l" rtl="0">
              <a:lnSpc>
                <a:spcPct val="114000"/>
              </a:lnSpc>
              <a:spcBef>
                <a:spcPts val="1000"/>
              </a:spcBef>
              <a:spcAft>
                <a:spcPts val="0"/>
              </a:spcAft>
              <a:buClr>
                <a:schemeClr val="dk1"/>
              </a:buClr>
              <a:buSzPts val="2100"/>
              <a:buFont typeface="Merriweather Sans"/>
              <a:buChar char="‣"/>
              <a:defRPr sz="2100" b="0" i="0" u="none" strike="noStrike" cap="none">
                <a:solidFill>
                  <a:schemeClr val="dk1"/>
                </a:solidFill>
                <a:latin typeface="Georgia"/>
                <a:ea typeface="Georgia"/>
                <a:cs typeface="Georgia"/>
                <a:sym typeface="Georgia"/>
              </a:defRPr>
            </a:lvl3pPr>
            <a:lvl4pPr marL="1828800" marR="0" lvl="3" indent="-355600" algn="l" rtl="0">
              <a:lnSpc>
                <a:spcPct val="114000"/>
              </a:lnSpc>
              <a:spcBef>
                <a:spcPts val="0"/>
              </a:spcBef>
              <a:spcAft>
                <a:spcPts val="0"/>
              </a:spcAft>
              <a:buClr>
                <a:schemeClr val="dk1"/>
              </a:buClr>
              <a:buSzPts val="2000"/>
              <a:buFont typeface="Merriweather Sans"/>
              <a:buChar char="‣"/>
              <a:defRPr sz="2000" b="0" i="0" u="none" strike="noStrike" cap="none">
                <a:solidFill>
                  <a:schemeClr val="dk1"/>
                </a:solidFill>
                <a:latin typeface="Georgia"/>
                <a:ea typeface="Georgia"/>
                <a:cs typeface="Georgia"/>
                <a:sym typeface="Georgia"/>
              </a:defRPr>
            </a:lvl4pPr>
            <a:lvl5pPr marL="2286000" marR="0" lvl="4" indent="-336550" algn="l" rtl="0">
              <a:lnSpc>
                <a:spcPct val="114000"/>
              </a:lnSpc>
              <a:spcBef>
                <a:spcPts val="0"/>
              </a:spcBef>
              <a:spcAft>
                <a:spcPts val="0"/>
              </a:spcAft>
              <a:buClr>
                <a:schemeClr val="dk1"/>
              </a:buClr>
              <a:buSzPts val="1700"/>
              <a:buFont typeface="Merriweather Sans"/>
              <a:buChar char="‣"/>
              <a:defRPr sz="1700" b="0" i="0" u="none" strike="noStrike" cap="none">
                <a:solidFill>
                  <a:schemeClr val="dk1"/>
                </a:solidFill>
                <a:latin typeface="Georgia"/>
                <a:ea typeface="Georgia"/>
                <a:cs typeface="Georgia"/>
                <a:sym typeface="Georgia"/>
              </a:defRPr>
            </a:lvl5pPr>
            <a:lvl6pPr marL="2743200" marR="0" lvl="5" indent="-355600" algn="l" rtl="0">
              <a:lnSpc>
                <a:spcPct val="90000"/>
              </a:lnSpc>
              <a:spcBef>
                <a:spcPts val="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90000"/>
              </a:lnSpc>
              <a:spcBef>
                <a:spcPts val="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90000"/>
              </a:lnSpc>
              <a:spcBef>
                <a:spcPts val="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90000"/>
              </a:lnSpc>
              <a:spcBef>
                <a:spcPts val="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218" name="Shape 218"/>
          <p:cNvSpPr txBox="1"/>
          <p:nvPr/>
        </p:nvSpPr>
        <p:spPr>
          <a:xfrm>
            <a:off x="457825" y="6740725"/>
            <a:ext cx="12326400" cy="440100"/>
          </a:xfrm>
          <a:prstGeom prst="rect">
            <a:avLst/>
          </a:prstGeom>
          <a:noFill/>
          <a:ln>
            <a:noFill/>
          </a:ln>
        </p:spPr>
        <p:txBody>
          <a:bodyPr spcFirstLastPara="1" wrap="square" lIns="138125" tIns="138125" rIns="138125" bIns="138125" anchor="t" anchorCtr="0">
            <a:noAutofit/>
          </a:bodyPr>
          <a:lstStyle/>
          <a:p>
            <a:pPr marL="0" marR="0" lvl="0" indent="0" algn="l" rtl="0">
              <a:lnSpc>
                <a:spcPct val="100000"/>
              </a:lnSpc>
              <a:spcBef>
                <a:spcPts val="0"/>
              </a:spcBef>
              <a:spcAft>
                <a:spcPts val="0"/>
              </a:spcAft>
              <a:buClr>
                <a:srgbClr val="000000"/>
              </a:buClr>
              <a:buFont typeface="Helvetica Neue"/>
              <a:buNone/>
            </a:pPr>
            <a:r>
              <a:rPr lang="en-US" sz="1100" b="1" i="0" u="none" strike="noStrike" cap="none">
                <a:solidFill>
                  <a:srgbClr val="000000"/>
                </a:solidFill>
                <a:latin typeface="Helvetica Neue"/>
                <a:ea typeface="Helvetica Neue"/>
                <a:cs typeface="Helvetica Neue"/>
                <a:sym typeface="Helvetica Neue"/>
              </a:rPr>
              <a:t>GENERAL ASSEMBLY	</a:t>
            </a:r>
            <a:endParaRPr sz="1600"/>
          </a:p>
        </p:txBody>
      </p:sp>
      <p:cxnSp>
        <p:nvCxnSpPr>
          <p:cNvPr id="219" name="Shape 219"/>
          <p:cNvCxnSpPr/>
          <p:nvPr/>
        </p:nvCxnSpPr>
        <p:spPr>
          <a:xfrm>
            <a:off x="591721" y="6740723"/>
            <a:ext cx="11821200" cy="0"/>
          </a:xfrm>
          <a:prstGeom prst="straightConnector1">
            <a:avLst/>
          </a:prstGeom>
          <a:noFill/>
          <a:ln w="9525" cap="flat" cmpd="sng">
            <a:solidFill>
              <a:srgbClr val="000000"/>
            </a:solidFill>
            <a:prstDash val="solid"/>
            <a:round/>
            <a:headEnd type="none" w="sm" len="sm"/>
            <a:tailEnd type="none" w="sm" len="sm"/>
          </a:ln>
        </p:spPr>
      </p:cxnSp>
      <p:pic>
        <p:nvPicPr>
          <p:cNvPr id="220" name="Shape 220"/>
          <p:cNvPicPr preferRelativeResize="0"/>
          <p:nvPr/>
        </p:nvPicPr>
        <p:blipFill rotWithShape="1">
          <a:blip r:embed="rId2">
            <a:alphaModFix/>
          </a:blip>
          <a:srcRect/>
          <a:stretch/>
        </p:blipFill>
        <p:spPr>
          <a:xfrm>
            <a:off x="12110723" y="6801591"/>
            <a:ext cx="319134" cy="318580"/>
          </a:xfrm>
          <a:prstGeom prst="rect">
            <a:avLst/>
          </a:prstGeom>
          <a:noFill/>
          <a:ln>
            <a:noFill/>
          </a:ln>
        </p:spPr>
      </p:pic>
      <p:cxnSp>
        <p:nvCxnSpPr>
          <p:cNvPr id="221" name="Shape 221"/>
          <p:cNvCxnSpPr/>
          <p:nvPr/>
        </p:nvCxnSpPr>
        <p:spPr>
          <a:xfrm>
            <a:off x="591721" y="596673"/>
            <a:ext cx="11821200" cy="0"/>
          </a:xfrm>
          <a:prstGeom prst="straightConnector1">
            <a:avLst/>
          </a:prstGeom>
          <a:noFill/>
          <a:ln w="9525" cap="flat" cmpd="sng">
            <a:solidFill>
              <a:srgbClr val="000000"/>
            </a:solidFill>
            <a:prstDash val="solid"/>
            <a:round/>
            <a:headEnd type="none" w="sm" len="sm"/>
            <a:tailEnd type="none" w="sm" len="sm"/>
          </a:ln>
        </p:spPr>
      </p:cxnSp>
      <p:cxnSp>
        <p:nvCxnSpPr>
          <p:cNvPr id="222" name="Shape 222"/>
          <p:cNvCxnSpPr/>
          <p:nvPr/>
        </p:nvCxnSpPr>
        <p:spPr>
          <a:xfrm>
            <a:off x="591721" y="1218736"/>
            <a:ext cx="11821200" cy="0"/>
          </a:xfrm>
          <a:prstGeom prst="straightConnector1">
            <a:avLst/>
          </a:prstGeom>
          <a:noFill/>
          <a:ln w="9525" cap="flat" cmpd="sng">
            <a:solidFill>
              <a:srgbClr val="000000"/>
            </a:solidFill>
            <a:prstDash val="solid"/>
            <a:round/>
            <a:headEnd type="none" w="sm" len="sm"/>
            <a:tailEnd type="none" w="sm" len="sm"/>
          </a:ln>
        </p:spPr>
      </p:cxnSp>
      <p:sp>
        <p:nvSpPr>
          <p:cNvPr id="223" name="Shape 223"/>
          <p:cNvSpPr txBox="1">
            <a:spLocks noGrp="1"/>
          </p:cNvSpPr>
          <p:nvPr>
            <p:ph type="title"/>
          </p:nvPr>
        </p:nvSpPr>
        <p:spPr>
          <a:xfrm>
            <a:off x="495927" y="683430"/>
            <a:ext cx="11216700" cy="560400"/>
          </a:xfrm>
          <a:prstGeom prst="rect">
            <a:avLst/>
          </a:prstGeom>
          <a:noFill/>
          <a:ln>
            <a:noFill/>
          </a:ln>
        </p:spPr>
        <p:txBody>
          <a:bodyPr spcFirstLastPara="1" wrap="square" lIns="97475" tIns="97475" rIns="97475" bIns="97475" anchor="ctr" anchorCtr="0"/>
          <a:lstStyle>
            <a:lvl1pPr marL="0" marR="0" lvl="0" indent="0" algn="l" rtl="0">
              <a:lnSpc>
                <a:spcPct val="90000"/>
              </a:lnSpc>
              <a:spcBef>
                <a:spcPts val="0"/>
              </a:spcBef>
              <a:spcAft>
                <a:spcPts val="0"/>
              </a:spcAft>
              <a:buClr>
                <a:schemeClr val="dk1"/>
              </a:buClr>
              <a:buSzPts val="1600"/>
              <a:buFont typeface="Oswald"/>
              <a:buNone/>
              <a:defRPr sz="3400" b="1" i="0" u="none" strike="noStrike" cap="none">
                <a:solidFill>
                  <a:schemeClr val="dk1"/>
                </a:solidFill>
                <a:latin typeface="Oswald"/>
                <a:ea typeface="Oswald"/>
                <a:cs typeface="Oswald"/>
                <a:sym typeface="Oswald"/>
              </a:defRPr>
            </a:lvl1pPr>
            <a:lvl2pPr lvl="1" indent="0" rtl="0">
              <a:spcBef>
                <a:spcPts val="0"/>
              </a:spcBef>
              <a:spcAft>
                <a:spcPts val="0"/>
              </a:spcAft>
              <a:buSzPts val="1600"/>
              <a:buNone/>
              <a:defRPr sz="2000"/>
            </a:lvl2pPr>
            <a:lvl3pPr lvl="2" indent="0" rtl="0">
              <a:spcBef>
                <a:spcPts val="0"/>
              </a:spcBef>
              <a:spcAft>
                <a:spcPts val="0"/>
              </a:spcAft>
              <a:buSzPts val="1600"/>
              <a:buNone/>
              <a:defRPr sz="2000"/>
            </a:lvl3pPr>
            <a:lvl4pPr lvl="3" indent="0" rtl="0">
              <a:spcBef>
                <a:spcPts val="0"/>
              </a:spcBef>
              <a:spcAft>
                <a:spcPts val="0"/>
              </a:spcAft>
              <a:buSzPts val="1600"/>
              <a:buNone/>
              <a:defRPr sz="2000"/>
            </a:lvl4pPr>
            <a:lvl5pPr lvl="4" indent="0" rtl="0">
              <a:spcBef>
                <a:spcPts val="0"/>
              </a:spcBef>
              <a:spcAft>
                <a:spcPts val="0"/>
              </a:spcAft>
              <a:buSzPts val="1600"/>
              <a:buNone/>
              <a:defRPr sz="2000"/>
            </a:lvl5pPr>
            <a:lvl6pPr lvl="5" indent="0" rtl="0">
              <a:spcBef>
                <a:spcPts val="0"/>
              </a:spcBef>
              <a:spcAft>
                <a:spcPts val="0"/>
              </a:spcAft>
              <a:buSzPts val="1600"/>
              <a:buNone/>
              <a:defRPr sz="2000"/>
            </a:lvl6pPr>
            <a:lvl7pPr lvl="6" indent="0" rtl="0">
              <a:spcBef>
                <a:spcPts val="0"/>
              </a:spcBef>
              <a:spcAft>
                <a:spcPts val="0"/>
              </a:spcAft>
              <a:buSzPts val="1600"/>
              <a:buNone/>
              <a:defRPr sz="2000"/>
            </a:lvl7pPr>
            <a:lvl8pPr lvl="7" indent="0" rtl="0">
              <a:spcBef>
                <a:spcPts val="0"/>
              </a:spcBef>
              <a:spcAft>
                <a:spcPts val="0"/>
              </a:spcAft>
              <a:buSzPts val="1600"/>
              <a:buNone/>
              <a:defRPr sz="2000"/>
            </a:lvl8pPr>
            <a:lvl9pPr lvl="8" indent="0" rtl="0">
              <a:spcBef>
                <a:spcPts val="0"/>
              </a:spcBef>
              <a:spcAft>
                <a:spcPts val="0"/>
              </a:spcAft>
              <a:buSzPts val="1600"/>
              <a:buNone/>
              <a:defRPr sz="2000"/>
            </a:lvl9pPr>
          </a:lstStyle>
          <a:p>
            <a:endParaRPr/>
          </a:p>
        </p:txBody>
      </p:sp>
      <p:sp>
        <p:nvSpPr>
          <p:cNvPr id="224" name="Shape 224"/>
          <p:cNvSpPr txBox="1"/>
          <p:nvPr/>
        </p:nvSpPr>
        <p:spPr>
          <a:xfrm>
            <a:off x="635002" y="1548455"/>
            <a:ext cx="11734500" cy="711300"/>
          </a:xfrm>
          <a:prstGeom prst="rect">
            <a:avLst/>
          </a:prstGeom>
          <a:noFill/>
          <a:ln>
            <a:noFill/>
          </a:ln>
        </p:spPr>
        <p:txBody>
          <a:bodyPr spcFirstLastPara="1" wrap="square" lIns="0" tIns="0" rIns="0" bIns="0" anchor="t" anchorCtr="0">
            <a:noAutofit/>
          </a:bodyPr>
          <a:lstStyle/>
          <a:p>
            <a:pPr marL="0" marR="0" lvl="0" indent="0" algn="l" rtl="0">
              <a:lnSpc>
                <a:spcPct val="92592"/>
              </a:lnSpc>
              <a:spcBef>
                <a:spcPts val="0"/>
              </a:spcBef>
              <a:spcAft>
                <a:spcPts val="0"/>
              </a:spcAft>
              <a:buClr>
                <a:srgbClr val="000000"/>
              </a:buClr>
              <a:buFont typeface="Oswald"/>
              <a:buNone/>
            </a:pPr>
            <a:r>
              <a:rPr lang="en-US" sz="5400" b="1" i="0" u="none" strike="noStrike" cap="none">
                <a:solidFill>
                  <a:srgbClr val="000000"/>
                </a:solidFill>
                <a:latin typeface="Oswald"/>
                <a:ea typeface="Oswald"/>
                <a:cs typeface="Oswald"/>
                <a:sym typeface="Oswald"/>
              </a:rPr>
              <a:t>LEARNING OBJECTIVES</a:t>
            </a:r>
            <a:endParaRPr sz="1600"/>
          </a:p>
        </p:txBody>
      </p:sp>
    </p:spTree>
  </p:cSld>
  <p:clrMapOvr>
    <a:masterClrMapping/>
  </p:clrMapOvr>
  <p:transition spd="med">
    <p:fade thruBlk="1"/>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Activity">
  <p:cSld name="Activity">
    <p:spTree>
      <p:nvGrpSpPr>
        <p:cNvPr id="1" name="Shape 225"/>
        <p:cNvGrpSpPr/>
        <p:nvPr/>
      </p:nvGrpSpPr>
      <p:grpSpPr>
        <a:xfrm>
          <a:off x="0" y="0"/>
          <a:ext cx="0" cy="0"/>
          <a:chOff x="0" y="0"/>
          <a:chExt cx="0" cy="0"/>
        </a:xfrm>
      </p:grpSpPr>
      <p:cxnSp>
        <p:nvCxnSpPr>
          <p:cNvPr id="226" name="Shape 226"/>
          <p:cNvCxnSpPr/>
          <p:nvPr/>
        </p:nvCxnSpPr>
        <p:spPr>
          <a:xfrm>
            <a:off x="635001" y="635000"/>
            <a:ext cx="11734500" cy="0"/>
          </a:xfrm>
          <a:prstGeom prst="straightConnector1">
            <a:avLst/>
          </a:prstGeom>
          <a:noFill/>
          <a:ln>
            <a:noFill/>
          </a:ln>
        </p:spPr>
      </p:cxnSp>
      <p:cxnSp>
        <p:nvCxnSpPr>
          <p:cNvPr id="227" name="Shape 227"/>
          <p:cNvCxnSpPr/>
          <p:nvPr/>
        </p:nvCxnSpPr>
        <p:spPr>
          <a:xfrm>
            <a:off x="635001" y="1219200"/>
            <a:ext cx="11734500" cy="0"/>
          </a:xfrm>
          <a:prstGeom prst="straightConnector1">
            <a:avLst/>
          </a:prstGeom>
          <a:noFill/>
          <a:ln>
            <a:noFill/>
          </a:ln>
        </p:spPr>
      </p:cxnSp>
      <p:cxnSp>
        <p:nvCxnSpPr>
          <p:cNvPr id="228" name="Shape 228"/>
          <p:cNvCxnSpPr/>
          <p:nvPr/>
        </p:nvCxnSpPr>
        <p:spPr>
          <a:xfrm rot="10800000" flipH="1">
            <a:off x="3911601" y="5381312"/>
            <a:ext cx="3735000" cy="300"/>
          </a:xfrm>
          <a:prstGeom prst="straightConnector1">
            <a:avLst/>
          </a:prstGeom>
          <a:noFill/>
          <a:ln>
            <a:noFill/>
          </a:ln>
        </p:spPr>
      </p:cxnSp>
      <p:cxnSp>
        <p:nvCxnSpPr>
          <p:cNvPr id="229" name="Shape 229"/>
          <p:cNvCxnSpPr/>
          <p:nvPr/>
        </p:nvCxnSpPr>
        <p:spPr>
          <a:xfrm rot="10800000" flipH="1">
            <a:off x="3911601" y="2222999"/>
            <a:ext cx="3735000" cy="300"/>
          </a:xfrm>
          <a:prstGeom prst="straightConnector1">
            <a:avLst/>
          </a:prstGeom>
          <a:noFill/>
          <a:ln>
            <a:noFill/>
          </a:ln>
        </p:spPr>
      </p:cxnSp>
      <p:sp>
        <p:nvSpPr>
          <p:cNvPr id="230" name="Shape 230"/>
          <p:cNvSpPr txBox="1"/>
          <p:nvPr/>
        </p:nvSpPr>
        <p:spPr>
          <a:xfrm>
            <a:off x="457823" y="6740723"/>
            <a:ext cx="12326400" cy="440100"/>
          </a:xfrm>
          <a:prstGeom prst="rect">
            <a:avLst/>
          </a:prstGeom>
          <a:noFill/>
          <a:ln>
            <a:noFill/>
          </a:ln>
        </p:spPr>
        <p:txBody>
          <a:bodyPr spcFirstLastPara="1" wrap="square" lIns="138375" tIns="138375" rIns="138375" bIns="138375" anchor="t" anchorCtr="0">
            <a:noAutofit/>
          </a:bodyPr>
          <a:lstStyle/>
          <a:p>
            <a:pPr marL="0" marR="0" lvl="0" indent="0" algn="l" rtl="0">
              <a:lnSpc>
                <a:spcPct val="100000"/>
              </a:lnSpc>
              <a:spcBef>
                <a:spcPts val="0"/>
              </a:spcBef>
              <a:spcAft>
                <a:spcPts val="0"/>
              </a:spcAft>
              <a:buClr>
                <a:srgbClr val="000000"/>
              </a:buClr>
              <a:buFont typeface="Helvetica Neue"/>
              <a:buNone/>
            </a:pPr>
            <a:r>
              <a:rPr lang="en-US" sz="1100" b="1" i="0" u="none" strike="noStrike" cap="none">
                <a:solidFill>
                  <a:srgbClr val="000000"/>
                </a:solidFill>
                <a:latin typeface="Helvetica Neue"/>
                <a:ea typeface="Helvetica Neue"/>
                <a:cs typeface="Helvetica Neue"/>
                <a:sym typeface="Helvetica Neue"/>
              </a:rPr>
              <a:t>GENERAL ASSEMBLY	</a:t>
            </a:r>
            <a:endParaRPr sz="1600"/>
          </a:p>
        </p:txBody>
      </p:sp>
      <p:cxnSp>
        <p:nvCxnSpPr>
          <p:cNvPr id="231" name="Shape 231"/>
          <p:cNvCxnSpPr/>
          <p:nvPr/>
        </p:nvCxnSpPr>
        <p:spPr>
          <a:xfrm>
            <a:off x="591718" y="6740723"/>
            <a:ext cx="11821200" cy="0"/>
          </a:xfrm>
          <a:prstGeom prst="straightConnector1">
            <a:avLst/>
          </a:prstGeom>
          <a:noFill/>
          <a:ln w="9525" cap="flat" cmpd="sng">
            <a:solidFill>
              <a:srgbClr val="000000"/>
            </a:solidFill>
            <a:prstDash val="solid"/>
            <a:round/>
            <a:headEnd type="none" w="sm" len="sm"/>
            <a:tailEnd type="none" w="sm" len="sm"/>
          </a:ln>
        </p:spPr>
      </p:cxnSp>
      <p:pic>
        <p:nvPicPr>
          <p:cNvPr id="232" name="Shape 232"/>
          <p:cNvPicPr preferRelativeResize="0"/>
          <p:nvPr/>
        </p:nvPicPr>
        <p:blipFill rotWithShape="1">
          <a:blip r:embed="rId2">
            <a:alphaModFix/>
          </a:blip>
          <a:srcRect/>
          <a:stretch/>
        </p:blipFill>
        <p:spPr>
          <a:xfrm>
            <a:off x="12110720" y="6801589"/>
            <a:ext cx="319134" cy="318580"/>
          </a:xfrm>
          <a:prstGeom prst="rect">
            <a:avLst/>
          </a:prstGeom>
          <a:noFill/>
          <a:ln>
            <a:noFill/>
          </a:ln>
        </p:spPr>
      </p:pic>
      <p:cxnSp>
        <p:nvCxnSpPr>
          <p:cNvPr id="233" name="Shape 233"/>
          <p:cNvCxnSpPr/>
          <p:nvPr/>
        </p:nvCxnSpPr>
        <p:spPr>
          <a:xfrm>
            <a:off x="591718" y="596671"/>
            <a:ext cx="11821200" cy="0"/>
          </a:xfrm>
          <a:prstGeom prst="straightConnector1">
            <a:avLst/>
          </a:prstGeom>
          <a:noFill/>
          <a:ln w="9525" cap="flat" cmpd="sng">
            <a:solidFill>
              <a:srgbClr val="000000"/>
            </a:solidFill>
            <a:prstDash val="solid"/>
            <a:round/>
            <a:headEnd type="none" w="sm" len="sm"/>
            <a:tailEnd type="none" w="sm" len="sm"/>
          </a:ln>
        </p:spPr>
      </p:cxnSp>
      <p:cxnSp>
        <p:nvCxnSpPr>
          <p:cNvPr id="234" name="Shape 234"/>
          <p:cNvCxnSpPr/>
          <p:nvPr/>
        </p:nvCxnSpPr>
        <p:spPr>
          <a:xfrm>
            <a:off x="591718" y="1218736"/>
            <a:ext cx="11821200" cy="0"/>
          </a:xfrm>
          <a:prstGeom prst="straightConnector1">
            <a:avLst/>
          </a:prstGeom>
          <a:noFill/>
          <a:ln w="9525" cap="flat" cmpd="sng">
            <a:solidFill>
              <a:srgbClr val="000000"/>
            </a:solidFill>
            <a:prstDash val="solid"/>
            <a:round/>
            <a:headEnd type="none" w="sm" len="sm"/>
            <a:tailEnd type="none" w="sm" len="sm"/>
          </a:ln>
        </p:spPr>
      </p:cxnSp>
      <p:pic>
        <p:nvPicPr>
          <p:cNvPr id="235" name="Shape 235"/>
          <p:cNvPicPr preferRelativeResize="0"/>
          <p:nvPr/>
        </p:nvPicPr>
        <p:blipFill rotWithShape="1">
          <a:blip r:embed="rId3">
            <a:alphaModFix/>
          </a:blip>
          <a:srcRect/>
          <a:stretch/>
        </p:blipFill>
        <p:spPr>
          <a:xfrm>
            <a:off x="1066599" y="3101956"/>
            <a:ext cx="950847" cy="950847"/>
          </a:xfrm>
          <a:prstGeom prst="rect">
            <a:avLst/>
          </a:prstGeom>
          <a:noFill/>
          <a:ln>
            <a:noFill/>
          </a:ln>
        </p:spPr>
      </p:pic>
      <p:sp>
        <p:nvSpPr>
          <p:cNvPr id="236" name="Shape 236"/>
          <p:cNvSpPr txBox="1"/>
          <p:nvPr/>
        </p:nvSpPr>
        <p:spPr>
          <a:xfrm>
            <a:off x="956580" y="3269931"/>
            <a:ext cx="1172400" cy="815100"/>
          </a:xfrm>
          <a:prstGeom prst="rect">
            <a:avLst/>
          </a:prstGeom>
          <a:noFill/>
          <a:ln>
            <a:noFill/>
          </a:ln>
        </p:spPr>
        <p:txBody>
          <a:bodyPr spcFirstLastPara="1" wrap="square" lIns="91350" tIns="91350" rIns="91350" bIns="91350" anchor="ctr" anchorCtr="0">
            <a:noAutofit/>
          </a:bodyPr>
          <a:lstStyle/>
          <a:p>
            <a:pPr marL="0" marR="0" lvl="0" indent="0" algn="ctr" rtl="0">
              <a:lnSpc>
                <a:spcPct val="120000"/>
              </a:lnSpc>
              <a:spcBef>
                <a:spcPts val="0"/>
              </a:spcBef>
              <a:spcAft>
                <a:spcPts val="0"/>
              </a:spcAft>
              <a:buNone/>
            </a:pPr>
            <a:r>
              <a:rPr lang="en-US" sz="1100" b="1" i="0" u="none" strike="noStrike" cap="none">
                <a:solidFill>
                  <a:srgbClr val="FFFFFF"/>
                </a:solidFill>
                <a:latin typeface="Oswald"/>
                <a:ea typeface="Oswald"/>
                <a:cs typeface="Oswald"/>
                <a:sym typeface="Oswald"/>
              </a:rPr>
              <a:t>ACTIVITY</a:t>
            </a:r>
            <a:endParaRPr sz="1600"/>
          </a:p>
          <a:p>
            <a:pPr marL="0" marR="0" lvl="0" indent="0" algn="l" rtl="0">
              <a:lnSpc>
                <a:spcPct val="115000"/>
              </a:lnSpc>
              <a:spcBef>
                <a:spcPts val="0"/>
              </a:spcBef>
              <a:spcAft>
                <a:spcPts val="0"/>
              </a:spcAft>
              <a:buNone/>
            </a:pPr>
            <a:endParaRPr sz="1000" b="0" i="0" u="none" strike="noStrike" cap="none">
              <a:solidFill>
                <a:srgbClr val="FFFFFF"/>
              </a:solidFill>
              <a:latin typeface="Oswald"/>
              <a:ea typeface="Oswald"/>
              <a:cs typeface="Oswald"/>
              <a:sym typeface="Oswald"/>
            </a:endParaRPr>
          </a:p>
        </p:txBody>
      </p:sp>
      <p:sp>
        <p:nvSpPr>
          <p:cNvPr id="237" name="Shape 237"/>
          <p:cNvSpPr/>
          <p:nvPr/>
        </p:nvSpPr>
        <p:spPr>
          <a:xfrm>
            <a:off x="3084062" y="4863372"/>
            <a:ext cx="3733800" cy="2535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US" sz="2100" b="1" i="0" u="none" strike="noStrike" cap="none">
                <a:solidFill>
                  <a:srgbClr val="000000"/>
                </a:solidFill>
                <a:latin typeface="Oswald"/>
                <a:ea typeface="Oswald"/>
                <a:cs typeface="Oswald"/>
                <a:sym typeface="Oswald"/>
              </a:rPr>
              <a:t>DELIVERABLE</a:t>
            </a:r>
            <a:endParaRPr sz="2000" b="1" i="0" u="none" strike="noStrike" cap="none">
              <a:solidFill>
                <a:srgbClr val="000000"/>
              </a:solidFill>
              <a:latin typeface="Oswald"/>
              <a:ea typeface="Oswald"/>
              <a:cs typeface="Oswald"/>
              <a:sym typeface="Oswald"/>
            </a:endParaRPr>
          </a:p>
        </p:txBody>
      </p:sp>
      <p:cxnSp>
        <p:nvCxnSpPr>
          <p:cNvPr id="238" name="Shape 238"/>
          <p:cNvCxnSpPr/>
          <p:nvPr/>
        </p:nvCxnSpPr>
        <p:spPr>
          <a:xfrm rot="10800000">
            <a:off x="2497950" y="1759050"/>
            <a:ext cx="0" cy="4652700"/>
          </a:xfrm>
          <a:prstGeom prst="straightConnector1">
            <a:avLst/>
          </a:prstGeom>
          <a:noFill/>
          <a:ln w="9525" cap="flat" cmpd="sng">
            <a:solidFill>
              <a:srgbClr val="B7B7B7"/>
            </a:solidFill>
            <a:prstDash val="solid"/>
            <a:round/>
            <a:headEnd type="none" w="sm" len="sm"/>
            <a:tailEnd type="none" w="sm" len="sm"/>
          </a:ln>
        </p:spPr>
      </p:cxnSp>
      <p:sp>
        <p:nvSpPr>
          <p:cNvPr id="239" name="Shape 239"/>
          <p:cNvSpPr txBox="1">
            <a:spLocks noGrp="1"/>
          </p:cNvSpPr>
          <p:nvPr>
            <p:ph type="body" idx="1"/>
          </p:nvPr>
        </p:nvSpPr>
        <p:spPr>
          <a:xfrm>
            <a:off x="3081106" y="2459469"/>
            <a:ext cx="8024400" cy="2168100"/>
          </a:xfrm>
          <a:prstGeom prst="rect">
            <a:avLst/>
          </a:prstGeom>
          <a:noFill/>
          <a:ln>
            <a:noFill/>
          </a:ln>
        </p:spPr>
        <p:txBody>
          <a:bodyPr spcFirstLastPara="1" wrap="square" lIns="97475" tIns="97475" rIns="97475" bIns="97475" anchor="t" anchorCtr="0"/>
          <a:lstStyle>
            <a:lvl1pPr marL="457200" marR="0" lvl="0" indent="-381000" algn="l" rtl="0">
              <a:lnSpc>
                <a:spcPct val="114000"/>
              </a:lnSpc>
              <a:spcBef>
                <a:spcPts val="0"/>
              </a:spcBef>
              <a:spcAft>
                <a:spcPts val="0"/>
              </a:spcAft>
              <a:buClr>
                <a:schemeClr val="dk1"/>
              </a:buClr>
              <a:buSzPts val="2400"/>
              <a:buFont typeface="Calibri"/>
              <a:buAutoNum type="arabicPeriod"/>
              <a:defRPr sz="2400" b="0" i="0" u="none" strike="noStrike" cap="none">
                <a:solidFill>
                  <a:schemeClr val="dk1"/>
                </a:solidFill>
                <a:latin typeface="Georgia"/>
                <a:ea typeface="Georgia"/>
                <a:cs typeface="Georgia"/>
                <a:sym typeface="Georgia"/>
              </a:defRPr>
            </a:lvl1pPr>
            <a:lvl2pPr marL="914400" marR="0" lvl="1" indent="-355600" algn="l" rtl="0">
              <a:lnSpc>
                <a:spcPct val="114000"/>
              </a:lnSpc>
              <a:spcBef>
                <a:spcPts val="700"/>
              </a:spcBef>
              <a:spcAft>
                <a:spcPts val="0"/>
              </a:spcAft>
              <a:buClr>
                <a:schemeClr val="dk1"/>
              </a:buClr>
              <a:buSzPts val="2000"/>
              <a:buFont typeface="Calibri"/>
              <a:buAutoNum type="arabicPeriod"/>
              <a:defRPr sz="2000" b="0" i="0" u="none" strike="noStrike" cap="none">
                <a:solidFill>
                  <a:schemeClr val="dk1"/>
                </a:solidFill>
                <a:latin typeface="Georgia"/>
                <a:ea typeface="Georgia"/>
                <a:cs typeface="Georgia"/>
                <a:sym typeface="Georgia"/>
              </a:defRPr>
            </a:lvl2pPr>
            <a:lvl3pPr marL="1371600" marR="0" lvl="2" indent="-336550" algn="l" rtl="0">
              <a:lnSpc>
                <a:spcPct val="114000"/>
              </a:lnSpc>
              <a:spcBef>
                <a:spcPts val="1000"/>
              </a:spcBef>
              <a:spcAft>
                <a:spcPts val="0"/>
              </a:spcAft>
              <a:buClr>
                <a:schemeClr val="dk1"/>
              </a:buClr>
              <a:buSzPts val="1700"/>
              <a:buFont typeface="Calibri"/>
              <a:buAutoNum type="arabicPeriod"/>
              <a:defRPr sz="1700" b="0" i="0" u="none" strike="noStrike" cap="none">
                <a:solidFill>
                  <a:schemeClr val="dk1"/>
                </a:solidFill>
                <a:latin typeface="Georgia"/>
                <a:ea typeface="Georgia"/>
                <a:cs typeface="Georgia"/>
                <a:sym typeface="Georgia"/>
              </a:defRPr>
            </a:lvl3pPr>
            <a:lvl4pPr marL="1828800" marR="0" lvl="3" indent="-330200" algn="l" rtl="0">
              <a:lnSpc>
                <a:spcPct val="114000"/>
              </a:lnSpc>
              <a:spcBef>
                <a:spcPts val="0"/>
              </a:spcBef>
              <a:spcAft>
                <a:spcPts val="0"/>
              </a:spcAft>
              <a:buClr>
                <a:schemeClr val="dk1"/>
              </a:buClr>
              <a:buSzPts val="1600"/>
              <a:buFont typeface="Calibri"/>
              <a:buAutoNum type="arabicPeriod"/>
              <a:defRPr sz="1600" b="0" i="0" u="none" strike="noStrike" cap="none">
                <a:solidFill>
                  <a:schemeClr val="dk1"/>
                </a:solidFill>
                <a:latin typeface="Georgia"/>
                <a:ea typeface="Georgia"/>
                <a:cs typeface="Georgia"/>
                <a:sym typeface="Georgia"/>
              </a:defRPr>
            </a:lvl4pPr>
            <a:lvl5pPr marL="2286000" marR="0" lvl="4" indent="-330200" algn="l" rtl="0">
              <a:lnSpc>
                <a:spcPct val="114000"/>
              </a:lnSpc>
              <a:spcBef>
                <a:spcPts val="0"/>
              </a:spcBef>
              <a:spcAft>
                <a:spcPts val="0"/>
              </a:spcAft>
              <a:buClr>
                <a:schemeClr val="dk1"/>
              </a:buClr>
              <a:buSzPts val="1600"/>
              <a:buFont typeface="Calibri"/>
              <a:buAutoNum type="arabicPeriod"/>
              <a:defRPr sz="1600" b="0" i="0" u="none" strike="noStrike" cap="none">
                <a:solidFill>
                  <a:schemeClr val="dk1"/>
                </a:solidFill>
                <a:latin typeface="Georgia"/>
                <a:ea typeface="Georgia"/>
                <a:cs typeface="Georgia"/>
                <a:sym typeface="Georgia"/>
              </a:defRPr>
            </a:lvl5pPr>
            <a:lvl6pPr marL="2743200" marR="0" lvl="5" indent="-355600" algn="l" rtl="0">
              <a:lnSpc>
                <a:spcPct val="90000"/>
              </a:lnSpc>
              <a:spcBef>
                <a:spcPts val="6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90000"/>
              </a:lnSpc>
              <a:spcBef>
                <a:spcPts val="6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90000"/>
              </a:lnSpc>
              <a:spcBef>
                <a:spcPts val="6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90000"/>
              </a:lnSpc>
              <a:spcBef>
                <a:spcPts val="6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240" name="Shape 240"/>
          <p:cNvSpPr txBox="1"/>
          <p:nvPr/>
        </p:nvSpPr>
        <p:spPr>
          <a:xfrm>
            <a:off x="3082585" y="1914082"/>
            <a:ext cx="3736800" cy="426300"/>
          </a:xfrm>
          <a:prstGeom prst="rect">
            <a:avLst/>
          </a:prstGeom>
          <a:noFill/>
          <a:ln>
            <a:noFill/>
          </a:ln>
        </p:spPr>
        <p:txBody>
          <a:bodyPr spcFirstLastPara="1" wrap="square" lIns="97475" tIns="48725" rIns="97475" bIns="48725" anchor="t" anchorCtr="0">
            <a:noAutofit/>
          </a:bodyPr>
          <a:lstStyle/>
          <a:p>
            <a:pPr marL="0" marR="0" lvl="0" indent="0" algn="l" rtl="0">
              <a:lnSpc>
                <a:spcPct val="100000"/>
              </a:lnSpc>
              <a:spcBef>
                <a:spcPts val="0"/>
              </a:spcBef>
              <a:spcAft>
                <a:spcPts val="0"/>
              </a:spcAft>
              <a:buClr>
                <a:srgbClr val="000000"/>
              </a:buClr>
              <a:buFont typeface="Oswald"/>
              <a:buNone/>
            </a:pPr>
            <a:r>
              <a:rPr lang="en-US" sz="2100" b="1" i="0" u="none" strike="noStrike" cap="none">
                <a:solidFill>
                  <a:srgbClr val="000000"/>
                </a:solidFill>
                <a:latin typeface="Oswald"/>
                <a:ea typeface="Oswald"/>
                <a:cs typeface="Oswald"/>
                <a:sym typeface="Oswald"/>
              </a:rPr>
              <a:t>DIRECTIONS</a:t>
            </a:r>
            <a:endParaRPr sz="2100" b="0" i="0" u="none" strike="noStrike" cap="none">
              <a:solidFill>
                <a:schemeClr val="dk1"/>
              </a:solidFill>
              <a:latin typeface="Calibri"/>
              <a:ea typeface="Calibri"/>
              <a:cs typeface="Calibri"/>
              <a:sym typeface="Calibri"/>
            </a:endParaRPr>
          </a:p>
        </p:txBody>
      </p:sp>
      <p:sp>
        <p:nvSpPr>
          <p:cNvPr id="241" name="Shape 241"/>
          <p:cNvSpPr txBox="1">
            <a:spLocks noGrp="1"/>
          </p:cNvSpPr>
          <p:nvPr>
            <p:ph type="body" idx="2"/>
          </p:nvPr>
        </p:nvSpPr>
        <p:spPr>
          <a:xfrm>
            <a:off x="3447558" y="5264701"/>
            <a:ext cx="7657800" cy="397800"/>
          </a:xfrm>
          <a:prstGeom prst="rect">
            <a:avLst/>
          </a:prstGeom>
          <a:noFill/>
          <a:ln>
            <a:noFill/>
          </a:ln>
        </p:spPr>
        <p:txBody>
          <a:bodyPr spcFirstLastPara="1" wrap="square" lIns="97475" tIns="97475" rIns="97475" bIns="97475" anchor="t" anchorCtr="0"/>
          <a:lstStyle>
            <a:lvl1pPr marL="457200" marR="0" lvl="0" indent="-228600" algn="l" rtl="0">
              <a:lnSpc>
                <a:spcPct val="114000"/>
              </a:lnSpc>
              <a:spcBef>
                <a:spcPts val="0"/>
              </a:spcBef>
              <a:spcAft>
                <a:spcPts val="0"/>
              </a:spcAft>
              <a:buClr>
                <a:schemeClr val="dk1"/>
              </a:buClr>
              <a:buSzPts val="3000"/>
              <a:buFont typeface="Calibri"/>
              <a:buNone/>
              <a:defRPr sz="2400" b="0" i="0" u="none" strike="noStrike" cap="none">
                <a:solidFill>
                  <a:schemeClr val="dk1"/>
                </a:solidFill>
                <a:latin typeface="Georgia"/>
                <a:ea typeface="Georgia"/>
                <a:cs typeface="Georgia"/>
                <a:sym typeface="Georgia"/>
              </a:defRPr>
            </a:lvl1pPr>
            <a:lvl2pPr marL="914400" marR="0" lvl="1" indent="-228600" algn="l" rtl="0">
              <a:lnSpc>
                <a:spcPct val="114000"/>
              </a:lnSpc>
              <a:spcBef>
                <a:spcPts val="700"/>
              </a:spcBef>
              <a:spcAft>
                <a:spcPts val="0"/>
              </a:spcAft>
              <a:buClr>
                <a:schemeClr val="dk1"/>
              </a:buClr>
              <a:buSzPts val="2600"/>
              <a:buFont typeface="Calibri"/>
              <a:buNone/>
              <a:defRPr sz="2000" b="0" i="0" u="none" strike="noStrike" cap="none">
                <a:solidFill>
                  <a:schemeClr val="dk1"/>
                </a:solidFill>
                <a:latin typeface="Georgia"/>
                <a:ea typeface="Georgia"/>
                <a:cs typeface="Georgia"/>
                <a:sym typeface="Georgia"/>
              </a:defRPr>
            </a:lvl2pPr>
            <a:lvl3pPr marL="1371600" marR="0" lvl="2" indent="-228600" algn="l" rtl="0">
              <a:lnSpc>
                <a:spcPct val="114000"/>
              </a:lnSpc>
              <a:spcBef>
                <a:spcPts val="1000"/>
              </a:spcBef>
              <a:spcAft>
                <a:spcPts val="0"/>
              </a:spcAft>
              <a:buClr>
                <a:schemeClr val="dk1"/>
              </a:buClr>
              <a:buSzPts val="2100"/>
              <a:buFont typeface="Calibri"/>
              <a:buNone/>
              <a:defRPr sz="1700" b="0" i="0" u="none" strike="noStrike" cap="none">
                <a:solidFill>
                  <a:schemeClr val="dk1"/>
                </a:solidFill>
                <a:latin typeface="Georgia"/>
                <a:ea typeface="Georgia"/>
                <a:cs typeface="Georgia"/>
                <a:sym typeface="Georgia"/>
              </a:defRPr>
            </a:lvl3pPr>
            <a:lvl4pPr marL="1828800" marR="0" lvl="3" indent="-228600" algn="l" rtl="0">
              <a:lnSpc>
                <a:spcPct val="114000"/>
              </a:lnSpc>
              <a:spcBef>
                <a:spcPts val="0"/>
              </a:spcBef>
              <a:spcAft>
                <a:spcPts val="0"/>
              </a:spcAft>
              <a:buClr>
                <a:schemeClr val="dk1"/>
              </a:buClr>
              <a:buSzPts val="2000"/>
              <a:buFont typeface="Calibri"/>
              <a:buNone/>
              <a:defRPr sz="1600" b="0" i="0" u="none" strike="noStrike" cap="none">
                <a:solidFill>
                  <a:schemeClr val="dk1"/>
                </a:solidFill>
                <a:latin typeface="Georgia"/>
                <a:ea typeface="Georgia"/>
                <a:cs typeface="Georgia"/>
                <a:sym typeface="Georgia"/>
              </a:defRPr>
            </a:lvl4pPr>
            <a:lvl5pPr marL="2286000" marR="0" lvl="4" indent="-228600" algn="l" rtl="0">
              <a:lnSpc>
                <a:spcPct val="114000"/>
              </a:lnSpc>
              <a:spcBef>
                <a:spcPts val="0"/>
              </a:spcBef>
              <a:spcAft>
                <a:spcPts val="0"/>
              </a:spcAft>
              <a:buClr>
                <a:schemeClr val="dk1"/>
              </a:buClr>
              <a:buSzPts val="1700"/>
              <a:buFont typeface="Calibri"/>
              <a:buNone/>
              <a:defRPr sz="1600" b="0" i="0" u="none" strike="noStrike" cap="none">
                <a:solidFill>
                  <a:schemeClr val="dk1"/>
                </a:solidFill>
                <a:latin typeface="Georgia"/>
                <a:ea typeface="Georgia"/>
                <a:cs typeface="Georgia"/>
                <a:sym typeface="Georgia"/>
              </a:defRPr>
            </a:lvl5pPr>
            <a:lvl6pPr marL="2743200" marR="0" lvl="5" indent="-355600" algn="l" rtl="0">
              <a:lnSpc>
                <a:spcPct val="90000"/>
              </a:lnSpc>
              <a:spcBef>
                <a:spcPts val="6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90000"/>
              </a:lnSpc>
              <a:spcBef>
                <a:spcPts val="6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90000"/>
              </a:lnSpc>
              <a:spcBef>
                <a:spcPts val="6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90000"/>
              </a:lnSpc>
              <a:spcBef>
                <a:spcPts val="6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242" name="Shape 242"/>
          <p:cNvSpPr txBox="1">
            <a:spLocks noGrp="1"/>
          </p:cNvSpPr>
          <p:nvPr>
            <p:ph type="title"/>
          </p:nvPr>
        </p:nvSpPr>
        <p:spPr>
          <a:xfrm>
            <a:off x="495927" y="596672"/>
            <a:ext cx="11838600" cy="733800"/>
          </a:xfrm>
          <a:prstGeom prst="rect">
            <a:avLst/>
          </a:prstGeom>
          <a:noFill/>
          <a:ln>
            <a:noFill/>
          </a:ln>
        </p:spPr>
        <p:txBody>
          <a:bodyPr spcFirstLastPara="1" wrap="square" lIns="97475" tIns="97475" rIns="97475" bIns="97475" anchor="ctr" anchorCtr="0"/>
          <a:lstStyle>
            <a:lvl1pPr marL="0" marR="0" lvl="0" indent="0" algn="l" rtl="0">
              <a:lnSpc>
                <a:spcPct val="90000"/>
              </a:lnSpc>
              <a:spcBef>
                <a:spcPts val="0"/>
              </a:spcBef>
              <a:spcAft>
                <a:spcPts val="0"/>
              </a:spcAft>
              <a:buClr>
                <a:schemeClr val="dk1"/>
              </a:buClr>
              <a:buSzPts val="1600"/>
              <a:buFont typeface="Oswald"/>
              <a:buNone/>
              <a:defRPr sz="3400" b="1" i="0" u="none" strike="noStrike" cap="none">
                <a:solidFill>
                  <a:schemeClr val="dk1"/>
                </a:solidFill>
                <a:latin typeface="Oswald"/>
                <a:ea typeface="Oswald"/>
                <a:cs typeface="Oswald"/>
                <a:sym typeface="Oswald"/>
              </a:defRPr>
            </a:lvl1pPr>
            <a:lvl2pPr lvl="1" indent="0" rtl="0">
              <a:spcBef>
                <a:spcPts val="0"/>
              </a:spcBef>
              <a:spcAft>
                <a:spcPts val="0"/>
              </a:spcAft>
              <a:buSzPts val="1600"/>
              <a:buNone/>
              <a:defRPr sz="2000"/>
            </a:lvl2pPr>
            <a:lvl3pPr lvl="2" indent="0" rtl="0">
              <a:spcBef>
                <a:spcPts val="0"/>
              </a:spcBef>
              <a:spcAft>
                <a:spcPts val="0"/>
              </a:spcAft>
              <a:buSzPts val="1600"/>
              <a:buNone/>
              <a:defRPr sz="2000"/>
            </a:lvl3pPr>
            <a:lvl4pPr lvl="3" indent="0" rtl="0">
              <a:spcBef>
                <a:spcPts val="0"/>
              </a:spcBef>
              <a:spcAft>
                <a:spcPts val="0"/>
              </a:spcAft>
              <a:buSzPts val="1600"/>
              <a:buNone/>
              <a:defRPr sz="2000"/>
            </a:lvl4pPr>
            <a:lvl5pPr lvl="4" indent="0" rtl="0">
              <a:spcBef>
                <a:spcPts val="0"/>
              </a:spcBef>
              <a:spcAft>
                <a:spcPts val="0"/>
              </a:spcAft>
              <a:buSzPts val="1600"/>
              <a:buNone/>
              <a:defRPr sz="2000"/>
            </a:lvl5pPr>
            <a:lvl6pPr lvl="5" indent="0" rtl="0">
              <a:spcBef>
                <a:spcPts val="0"/>
              </a:spcBef>
              <a:spcAft>
                <a:spcPts val="0"/>
              </a:spcAft>
              <a:buSzPts val="1600"/>
              <a:buNone/>
              <a:defRPr sz="2000"/>
            </a:lvl6pPr>
            <a:lvl7pPr lvl="6" indent="0" rtl="0">
              <a:spcBef>
                <a:spcPts val="0"/>
              </a:spcBef>
              <a:spcAft>
                <a:spcPts val="0"/>
              </a:spcAft>
              <a:buSzPts val="1600"/>
              <a:buNone/>
              <a:defRPr sz="2000"/>
            </a:lvl7pPr>
            <a:lvl8pPr lvl="7" indent="0" rtl="0">
              <a:spcBef>
                <a:spcPts val="0"/>
              </a:spcBef>
              <a:spcAft>
                <a:spcPts val="0"/>
              </a:spcAft>
              <a:buSzPts val="1600"/>
              <a:buNone/>
              <a:defRPr sz="2000"/>
            </a:lvl8pPr>
            <a:lvl9pPr lvl="8" indent="0" rtl="0">
              <a:spcBef>
                <a:spcPts val="0"/>
              </a:spcBef>
              <a:spcAft>
                <a:spcPts val="0"/>
              </a:spcAft>
              <a:buSzPts val="1600"/>
              <a:buNone/>
              <a:defRPr sz="2000"/>
            </a:lvl9pPr>
          </a:lstStyle>
          <a:p>
            <a:endParaRPr/>
          </a:p>
        </p:txBody>
      </p:sp>
    </p:spTree>
  </p:cSld>
  <p:clrMapOvr>
    <a:masterClrMapping/>
  </p:clrMapOvr>
  <p:transition spd="med">
    <p:fade thruBlk="1"/>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243"/>
        <p:cNvGrpSpPr/>
        <p:nvPr/>
      </p:nvGrpSpPr>
      <p:grpSpPr>
        <a:xfrm>
          <a:off x="0" y="0"/>
          <a:ext cx="0" cy="0"/>
          <a:chOff x="0" y="0"/>
          <a:chExt cx="0" cy="0"/>
        </a:xfrm>
      </p:grpSpPr>
      <p:sp>
        <p:nvSpPr>
          <p:cNvPr id="244" name="Shape 244"/>
          <p:cNvSpPr txBox="1">
            <a:spLocks noGrp="1"/>
          </p:cNvSpPr>
          <p:nvPr>
            <p:ph type="title"/>
          </p:nvPr>
        </p:nvSpPr>
        <p:spPr>
          <a:xfrm>
            <a:off x="497379" y="596670"/>
            <a:ext cx="11216700" cy="743100"/>
          </a:xfrm>
          <a:prstGeom prst="rect">
            <a:avLst/>
          </a:prstGeom>
          <a:noFill/>
          <a:ln>
            <a:noFill/>
          </a:ln>
        </p:spPr>
        <p:txBody>
          <a:bodyPr spcFirstLastPara="1" wrap="square" lIns="97475" tIns="97475" rIns="97475" bIns="97475" anchor="ctr" anchorCtr="0"/>
          <a:lstStyle>
            <a:lvl1pPr marL="0" marR="0" lvl="0" indent="0" algn="l" rtl="0">
              <a:lnSpc>
                <a:spcPct val="90000"/>
              </a:lnSpc>
              <a:spcBef>
                <a:spcPts val="0"/>
              </a:spcBef>
              <a:spcAft>
                <a:spcPts val="0"/>
              </a:spcAft>
              <a:buClr>
                <a:schemeClr val="dk1"/>
              </a:buClr>
              <a:buSzPts val="1600"/>
              <a:buFont typeface="Oswald"/>
              <a:buNone/>
              <a:defRPr sz="3400" b="1" i="0" u="none" strike="noStrike" cap="none">
                <a:solidFill>
                  <a:schemeClr val="dk1"/>
                </a:solidFill>
                <a:latin typeface="Oswald"/>
                <a:ea typeface="Oswald"/>
                <a:cs typeface="Oswald"/>
                <a:sym typeface="Oswald"/>
              </a:defRPr>
            </a:lvl1pPr>
            <a:lvl2pPr lvl="1" indent="0" rtl="0">
              <a:spcBef>
                <a:spcPts val="0"/>
              </a:spcBef>
              <a:spcAft>
                <a:spcPts val="0"/>
              </a:spcAft>
              <a:buSzPts val="1600"/>
              <a:buNone/>
              <a:defRPr sz="2000"/>
            </a:lvl2pPr>
            <a:lvl3pPr lvl="2" indent="0" rtl="0">
              <a:spcBef>
                <a:spcPts val="0"/>
              </a:spcBef>
              <a:spcAft>
                <a:spcPts val="0"/>
              </a:spcAft>
              <a:buSzPts val="1600"/>
              <a:buNone/>
              <a:defRPr sz="2000"/>
            </a:lvl3pPr>
            <a:lvl4pPr lvl="3" indent="0" rtl="0">
              <a:spcBef>
                <a:spcPts val="0"/>
              </a:spcBef>
              <a:spcAft>
                <a:spcPts val="0"/>
              </a:spcAft>
              <a:buSzPts val="1600"/>
              <a:buNone/>
              <a:defRPr sz="2000"/>
            </a:lvl4pPr>
            <a:lvl5pPr lvl="4" indent="0" rtl="0">
              <a:spcBef>
                <a:spcPts val="0"/>
              </a:spcBef>
              <a:spcAft>
                <a:spcPts val="0"/>
              </a:spcAft>
              <a:buSzPts val="1600"/>
              <a:buNone/>
              <a:defRPr sz="2000"/>
            </a:lvl5pPr>
            <a:lvl6pPr lvl="5" indent="0" rtl="0">
              <a:spcBef>
                <a:spcPts val="0"/>
              </a:spcBef>
              <a:spcAft>
                <a:spcPts val="0"/>
              </a:spcAft>
              <a:buSzPts val="1600"/>
              <a:buNone/>
              <a:defRPr sz="2000"/>
            </a:lvl6pPr>
            <a:lvl7pPr lvl="6" indent="0" rtl="0">
              <a:spcBef>
                <a:spcPts val="0"/>
              </a:spcBef>
              <a:spcAft>
                <a:spcPts val="0"/>
              </a:spcAft>
              <a:buSzPts val="1600"/>
              <a:buNone/>
              <a:defRPr sz="2000"/>
            </a:lvl7pPr>
            <a:lvl8pPr lvl="7" indent="0" rtl="0">
              <a:spcBef>
                <a:spcPts val="0"/>
              </a:spcBef>
              <a:spcAft>
                <a:spcPts val="0"/>
              </a:spcAft>
              <a:buSzPts val="1600"/>
              <a:buNone/>
              <a:defRPr sz="2000"/>
            </a:lvl8pPr>
            <a:lvl9pPr lvl="8" indent="0" rtl="0">
              <a:spcBef>
                <a:spcPts val="0"/>
              </a:spcBef>
              <a:spcAft>
                <a:spcPts val="0"/>
              </a:spcAft>
              <a:buSzPts val="1600"/>
              <a:buNone/>
              <a:defRPr sz="2000"/>
            </a:lvl9pPr>
          </a:lstStyle>
          <a:p>
            <a:endParaRPr/>
          </a:p>
        </p:txBody>
      </p:sp>
      <p:sp>
        <p:nvSpPr>
          <p:cNvPr id="245" name="Shape 245"/>
          <p:cNvSpPr txBox="1"/>
          <p:nvPr/>
        </p:nvSpPr>
        <p:spPr>
          <a:xfrm>
            <a:off x="457823" y="6740723"/>
            <a:ext cx="12326400" cy="440100"/>
          </a:xfrm>
          <a:prstGeom prst="rect">
            <a:avLst/>
          </a:prstGeom>
          <a:noFill/>
          <a:ln>
            <a:noFill/>
          </a:ln>
        </p:spPr>
        <p:txBody>
          <a:bodyPr spcFirstLastPara="1" wrap="square" lIns="138375" tIns="138375" rIns="138375" bIns="138375" anchor="t" anchorCtr="0">
            <a:noAutofit/>
          </a:bodyPr>
          <a:lstStyle/>
          <a:p>
            <a:pPr marL="0" marR="0" lvl="0" indent="0" algn="l" rtl="0">
              <a:lnSpc>
                <a:spcPct val="100000"/>
              </a:lnSpc>
              <a:spcBef>
                <a:spcPts val="0"/>
              </a:spcBef>
              <a:spcAft>
                <a:spcPts val="0"/>
              </a:spcAft>
              <a:buClr>
                <a:srgbClr val="000000"/>
              </a:buClr>
              <a:buFont typeface="Helvetica Neue"/>
              <a:buNone/>
            </a:pPr>
            <a:r>
              <a:rPr lang="en-US" sz="1100" b="1" i="0" u="none" strike="noStrike" cap="none">
                <a:solidFill>
                  <a:srgbClr val="000000"/>
                </a:solidFill>
                <a:latin typeface="Helvetica Neue"/>
                <a:ea typeface="Helvetica Neue"/>
                <a:cs typeface="Helvetica Neue"/>
                <a:sym typeface="Helvetica Neue"/>
              </a:rPr>
              <a:t>GENERAL ASSEMBLY	</a:t>
            </a:r>
            <a:endParaRPr sz="1600"/>
          </a:p>
        </p:txBody>
      </p:sp>
      <p:cxnSp>
        <p:nvCxnSpPr>
          <p:cNvPr id="246" name="Shape 246"/>
          <p:cNvCxnSpPr/>
          <p:nvPr/>
        </p:nvCxnSpPr>
        <p:spPr>
          <a:xfrm>
            <a:off x="591718" y="6740723"/>
            <a:ext cx="11821200" cy="0"/>
          </a:xfrm>
          <a:prstGeom prst="straightConnector1">
            <a:avLst/>
          </a:prstGeom>
          <a:noFill/>
          <a:ln w="9525" cap="flat" cmpd="sng">
            <a:solidFill>
              <a:srgbClr val="000000"/>
            </a:solidFill>
            <a:prstDash val="solid"/>
            <a:round/>
            <a:headEnd type="none" w="sm" len="sm"/>
            <a:tailEnd type="none" w="sm" len="sm"/>
          </a:ln>
        </p:spPr>
      </p:cxnSp>
      <p:pic>
        <p:nvPicPr>
          <p:cNvPr id="247" name="Shape 247"/>
          <p:cNvPicPr preferRelativeResize="0"/>
          <p:nvPr/>
        </p:nvPicPr>
        <p:blipFill rotWithShape="1">
          <a:blip r:embed="rId2">
            <a:alphaModFix/>
          </a:blip>
          <a:srcRect/>
          <a:stretch/>
        </p:blipFill>
        <p:spPr>
          <a:xfrm>
            <a:off x="12110720" y="6801589"/>
            <a:ext cx="319134" cy="318580"/>
          </a:xfrm>
          <a:prstGeom prst="rect">
            <a:avLst/>
          </a:prstGeom>
          <a:noFill/>
          <a:ln>
            <a:noFill/>
          </a:ln>
        </p:spPr>
      </p:pic>
      <p:cxnSp>
        <p:nvCxnSpPr>
          <p:cNvPr id="248" name="Shape 248"/>
          <p:cNvCxnSpPr/>
          <p:nvPr/>
        </p:nvCxnSpPr>
        <p:spPr>
          <a:xfrm>
            <a:off x="591718" y="596671"/>
            <a:ext cx="11821200" cy="0"/>
          </a:xfrm>
          <a:prstGeom prst="straightConnector1">
            <a:avLst/>
          </a:prstGeom>
          <a:noFill/>
          <a:ln w="9525" cap="flat" cmpd="sng">
            <a:solidFill>
              <a:srgbClr val="000000"/>
            </a:solidFill>
            <a:prstDash val="solid"/>
            <a:round/>
            <a:headEnd type="none" w="sm" len="sm"/>
            <a:tailEnd type="none" w="sm" len="sm"/>
          </a:ln>
        </p:spPr>
      </p:cxnSp>
      <p:cxnSp>
        <p:nvCxnSpPr>
          <p:cNvPr id="249" name="Shape 249"/>
          <p:cNvCxnSpPr/>
          <p:nvPr/>
        </p:nvCxnSpPr>
        <p:spPr>
          <a:xfrm>
            <a:off x="591718" y="1218736"/>
            <a:ext cx="11821200" cy="0"/>
          </a:xfrm>
          <a:prstGeom prst="straightConnector1">
            <a:avLst/>
          </a:prstGeom>
          <a:noFill/>
          <a:ln w="9525" cap="flat" cmpd="sng">
            <a:solidFill>
              <a:srgbClr val="000000"/>
            </a:solidFill>
            <a:prstDash val="solid"/>
            <a:round/>
            <a:headEnd type="none" w="sm" len="sm"/>
            <a:tailEnd type="none" w="sm" len="sm"/>
          </a:ln>
        </p:spPr>
      </p:cxnSp>
    </p:spTree>
  </p:cSld>
  <p:clrMapOvr>
    <a:masterClrMapping/>
  </p:clrMapOvr>
  <p:transition spd="med">
    <p:fade thruBlk="1"/>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250"/>
        <p:cNvGrpSpPr/>
        <p:nvPr/>
      </p:nvGrpSpPr>
      <p:grpSpPr>
        <a:xfrm>
          <a:off x="0" y="0"/>
          <a:ext cx="0" cy="0"/>
          <a:chOff x="0" y="0"/>
          <a:chExt cx="0" cy="0"/>
        </a:xfrm>
      </p:grpSpPr>
      <p:sp>
        <p:nvSpPr>
          <p:cNvPr id="251" name="Shape 251"/>
          <p:cNvSpPr txBox="1"/>
          <p:nvPr/>
        </p:nvSpPr>
        <p:spPr>
          <a:xfrm>
            <a:off x="457825" y="6740725"/>
            <a:ext cx="12326400" cy="440100"/>
          </a:xfrm>
          <a:prstGeom prst="rect">
            <a:avLst/>
          </a:prstGeom>
          <a:noFill/>
          <a:ln>
            <a:noFill/>
          </a:ln>
        </p:spPr>
        <p:txBody>
          <a:bodyPr spcFirstLastPara="1" wrap="square" lIns="138125" tIns="138125" rIns="138125" bIns="138125" anchor="t" anchorCtr="0">
            <a:noAutofit/>
          </a:bodyPr>
          <a:lstStyle/>
          <a:p>
            <a:pPr marL="0" marR="0" lvl="0" indent="0" algn="l" rtl="0">
              <a:lnSpc>
                <a:spcPct val="100000"/>
              </a:lnSpc>
              <a:spcBef>
                <a:spcPts val="0"/>
              </a:spcBef>
              <a:spcAft>
                <a:spcPts val="0"/>
              </a:spcAft>
              <a:buClr>
                <a:srgbClr val="000000"/>
              </a:buClr>
              <a:buFont typeface="Helvetica Neue"/>
              <a:buNone/>
            </a:pPr>
            <a:r>
              <a:rPr lang="en-US" sz="1100" b="1" i="0" u="none" strike="noStrike" cap="none">
                <a:solidFill>
                  <a:srgbClr val="000000"/>
                </a:solidFill>
                <a:latin typeface="Helvetica Neue"/>
                <a:ea typeface="Helvetica Neue"/>
                <a:cs typeface="Helvetica Neue"/>
                <a:sym typeface="Helvetica Neue"/>
              </a:rPr>
              <a:t>GENERAL ASSEMBLY	</a:t>
            </a:r>
            <a:endParaRPr sz="1600"/>
          </a:p>
        </p:txBody>
      </p:sp>
      <p:cxnSp>
        <p:nvCxnSpPr>
          <p:cNvPr id="252" name="Shape 252"/>
          <p:cNvCxnSpPr/>
          <p:nvPr/>
        </p:nvCxnSpPr>
        <p:spPr>
          <a:xfrm>
            <a:off x="591721" y="6740723"/>
            <a:ext cx="11821200" cy="0"/>
          </a:xfrm>
          <a:prstGeom prst="straightConnector1">
            <a:avLst/>
          </a:prstGeom>
          <a:noFill/>
          <a:ln w="9525" cap="flat" cmpd="sng">
            <a:solidFill>
              <a:srgbClr val="000000"/>
            </a:solidFill>
            <a:prstDash val="solid"/>
            <a:round/>
            <a:headEnd type="none" w="sm" len="sm"/>
            <a:tailEnd type="none" w="sm" len="sm"/>
          </a:ln>
        </p:spPr>
      </p:cxnSp>
      <p:pic>
        <p:nvPicPr>
          <p:cNvPr id="253" name="Shape 253"/>
          <p:cNvPicPr preferRelativeResize="0"/>
          <p:nvPr/>
        </p:nvPicPr>
        <p:blipFill rotWithShape="1">
          <a:blip r:embed="rId2">
            <a:alphaModFix/>
          </a:blip>
          <a:srcRect/>
          <a:stretch/>
        </p:blipFill>
        <p:spPr>
          <a:xfrm>
            <a:off x="12110723" y="6801591"/>
            <a:ext cx="319134" cy="318580"/>
          </a:xfrm>
          <a:prstGeom prst="rect">
            <a:avLst/>
          </a:prstGeom>
          <a:noFill/>
          <a:ln>
            <a:noFill/>
          </a:ln>
        </p:spPr>
      </p:pic>
    </p:spTree>
  </p:cSld>
  <p:clrMapOvr>
    <a:masterClrMapping/>
  </p:clrMapOvr>
  <p:transition spd="med">
    <p:fade thruBlk="1"/>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Divder Rev">
  <p:cSld name="Divder Rev">
    <p:bg>
      <p:bgPr>
        <a:solidFill>
          <a:srgbClr val="000000"/>
        </a:solidFill>
        <a:effectLst/>
      </p:bgPr>
    </p:bg>
    <p:spTree>
      <p:nvGrpSpPr>
        <p:cNvPr id="1" name="Shape 254"/>
        <p:cNvGrpSpPr/>
        <p:nvPr/>
      </p:nvGrpSpPr>
      <p:grpSpPr>
        <a:xfrm>
          <a:off x="0" y="0"/>
          <a:ext cx="0" cy="0"/>
          <a:chOff x="0" y="0"/>
          <a:chExt cx="0" cy="0"/>
        </a:xfrm>
      </p:grpSpPr>
      <p:cxnSp>
        <p:nvCxnSpPr>
          <p:cNvPr id="255" name="Shape 255"/>
          <p:cNvCxnSpPr/>
          <p:nvPr/>
        </p:nvCxnSpPr>
        <p:spPr>
          <a:xfrm>
            <a:off x="591718" y="635000"/>
            <a:ext cx="11821200" cy="0"/>
          </a:xfrm>
          <a:prstGeom prst="straightConnector1">
            <a:avLst/>
          </a:prstGeom>
          <a:noFill/>
          <a:ln w="12700" cap="flat" cmpd="sng">
            <a:solidFill>
              <a:srgbClr val="FFFFFF"/>
            </a:solidFill>
            <a:prstDash val="solid"/>
            <a:miter lim="8000"/>
            <a:headEnd type="none" w="sm" len="sm"/>
            <a:tailEnd type="none" w="sm" len="sm"/>
          </a:ln>
        </p:spPr>
      </p:cxnSp>
      <p:cxnSp>
        <p:nvCxnSpPr>
          <p:cNvPr id="256" name="Shape 256"/>
          <p:cNvCxnSpPr/>
          <p:nvPr/>
        </p:nvCxnSpPr>
        <p:spPr>
          <a:xfrm>
            <a:off x="591718" y="1219200"/>
            <a:ext cx="11821200" cy="0"/>
          </a:xfrm>
          <a:prstGeom prst="straightConnector1">
            <a:avLst/>
          </a:prstGeom>
          <a:noFill/>
          <a:ln w="12700" cap="flat" cmpd="sng">
            <a:solidFill>
              <a:srgbClr val="FFFFFF"/>
            </a:solidFill>
            <a:prstDash val="solid"/>
            <a:miter lim="8000"/>
            <a:headEnd type="none" w="sm" len="sm"/>
            <a:tailEnd type="none" w="sm" len="sm"/>
          </a:ln>
        </p:spPr>
      </p:cxnSp>
      <p:sp>
        <p:nvSpPr>
          <p:cNvPr id="257" name="Shape 257"/>
          <p:cNvSpPr txBox="1"/>
          <p:nvPr/>
        </p:nvSpPr>
        <p:spPr>
          <a:xfrm>
            <a:off x="467381" y="6749056"/>
            <a:ext cx="11558700" cy="418800"/>
          </a:xfrm>
          <a:prstGeom prst="rect">
            <a:avLst/>
          </a:prstGeom>
          <a:noFill/>
          <a:ln>
            <a:noFill/>
          </a:ln>
        </p:spPr>
        <p:txBody>
          <a:bodyPr spcFirstLastPara="1" wrap="square" lIns="129700" tIns="129700" rIns="129700" bIns="129700" anchor="t" anchorCtr="0">
            <a:noAutofit/>
          </a:bodyPr>
          <a:lstStyle/>
          <a:p>
            <a:pPr marL="0" marR="0" lvl="0" indent="0" algn="l" rtl="0">
              <a:lnSpc>
                <a:spcPct val="100000"/>
              </a:lnSpc>
              <a:spcBef>
                <a:spcPts val="0"/>
              </a:spcBef>
              <a:spcAft>
                <a:spcPts val="0"/>
              </a:spcAft>
              <a:buClr>
                <a:srgbClr val="FFFFFF"/>
              </a:buClr>
              <a:buFont typeface="Helvetica Neue"/>
              <a:buNone/>
            </a:pPr>
            <a:r>
              <a:rPr lang="en-US" sz="1100" b="1" i="0" u="none" strike="noStrike" cap="none">
                <a:solidFill>
                  <a:srgbClr val="FFFFFF"/>
                </a:solidFill>
                <a:latin typeface="Helvetica Neue"/>
                <a:ea typeface="Helvetica Neue"/>
                <a:cs typeface="Helvetica Neue"/>
                <a:sym typeface="Helvetica Neue"/>
              </a:rPr>
              <a:t>GENERAL ASSEMBLY	</a:t>
            </a:r>
            <a:endParaRPr sz="1600"/>
          </a:p>
        </p:txBody>
      </p:sp>
      <p:cxnSp>
        <p:nvCxnSpPr>
          <p:cNvPr id="258" name="Shape 258"/>
          <p:cNvCxnSpPr/>
          <p:nvPr/>
        </p:nvCxnSpPr>
        <p:spPr>
          <a:xfrm>
            <a:off x="591718" y="6736359"/>
            <a:ext cx="11821200" cy="0"/>
          </a:xfrm>
          <a:prstGeom prst="straightConnector1">
            <a:avLst/>
          </a:prstGeom>
          <a:noFill/>
          <a:ln w="9525" cap="flat" cmpd="sng">
            <a:solidFill>
              <a:srgbClr val="FFFFFF"/>
            </a:solidFill>
            <a:prstDash val="solid"/>
            <a:round/>
            <a:headEnd type="none" w="sm" len="sm"/>
            <a:tailEnd type="none" w="sm" len="sm"/>
          </a:ln>
        </p:spPr>
      </p:cxnSp>
      <p:pic>
        <p:nvPicPr>
          <p:cNvPr id="259" name="Shape 259"/>
          <p:cNvPicPr preferRelativeResize="0"/>
          <p:nvPr/>
        </p:nvPicPr>
        <p:blipFill rotWithShape="1">
          <a:blip r:embed="rId2">
            <a:alphaModFix/>
          </a:blip>
          <a:srcRect/>
          <a:stretch/>
        </p:blipFill>
        <p:spPr>
          <a:xfrm>
            <a:off x="12120228" y="6812366"/>
            <a:ext cx="292076" cy="292076"/>
          </a:xfrm>
          <a:prstGeom prst="rect">
            <a:avLst/>
          </a:prstGeom>
          <a:noFill/>
          <a:ln>
            <a:noFill/>
          </a:ln>
        </p:spPr>
      </p:pic>
      <p:sp>
        <p:nvSpPr>
          <p:cNvPr id="260" name="Shape 260"/>
          <p:cNvSpPr txBox="1">
            <a:spLocks noGrp="1"/>
          </p:cNvSpPr>
          <p:nvPr>
            <p:ph type="title"/>
          </p:nvPr>
        </p:nvSpPr>
        <p:spPr>
          <a:xfrm>
            <a:off x="495927" y="635001"/>
            <a:ext cx="11838600" cy="666600"/>
          </a:xfrm>
          <a:prstGeom prst="rect">
            <a:avLst/>
          </a:prstGeom>
          <a:noFill/>
          <a:ln>
            <a:noFill/>
          </a:ln>
        </p:spPr>
        <p:txBody>
          <a:bodyPr spcFirstLastPara="1" wrap="square" lIns="97475" tIns="97475" rIns="97475" bIns="97475" anchor="ctr" anchorCtr="0"/>
          <a:lstStyle>
            <a:lvl1pPr marL="0" marR="0" lvl="0" indent="0" algn="l" rtl="0">
              <a:lnSpc>
                <a:spcPct val="90000"/>
              </a:lnSpc>
              <a:spcBef>
                <a:spcPts val="0"/>
              </a:spcBef>
              <a:spcAft>
                <a:spcPts val="0"/>
              </a:spcAft>
              <a:buClr>
                <a:schemeClr val="lt1"/>
              </a:buClr>
              <a:buSzPts val="1600"/>
              <a:buFont typeface="Oswald"/>
              <a:buNone/>
              <a:defRPr sz="3400" b="1" i="0" u="none" strike="noStrike" cap="none">
                <a:solidFill>
                  <a:schemeClr val="lt1"/>
                </a:solidFill>
                <a:latin typeface="Oswald"/>
                <a:ea typeface="Oswald"/>
                <a:cs typeface="Oswald"/>
                <a:sym typeface="Oswald"/>
              </a:defRPr>
            </a:lvl1pPr>
            <a:lvl2pPr lvl="1" indent="0" rtl="0">
              <a:spcBef>
                <a:spcPts val="0"/>
              </a:spcBef>
              <a:spcAft>
                <a:spcPts val="0"/>
              </a:spcAft>
              <a:buSzPts val="1600"/>
              <a:buNone/>
              <a:defRPr sz="2000"/>
            </a:lvl2pPr>
            <a:lvl3pPr lvl="2" indent="0" rtl="0">
              <a:spcBef>
                <a:spcPts val="0"/>
              </a:spcBef>
              <a:spcAft>
                <a:spcPts val="0"/>
              </a:spcAft>
              <a:buSzPts val="1600"/>
              <a:buNone/>
              <a:defRPr sz="2000"/>
            </a:lvl3pPr>
            <a:lvl4pPr lvl="3" indent="0" rtl="0">
              <a:spcBef>
                <a:spcPts val="0"/>
              </a:spcBef>
              <a:spcAft>
                <a:spcPts val="0"/>
              </a:spcAft>
              <a:buSzPts val="1600"/>
              <a:buNone/>
              <a:defRPr sz="2000"/>
            </a:lvl4pPr>
            <a:lvl5pPr lvl="4" indent="0" rtl="0">
              <a:spcBef>
                <a:spcPts val="0"/>
              </a:spcBef>
              <a:spcAft>
                <a:spcPts val="0"/>
              </a:spcAft>
              <a:buSzPts val="1600"/>
              <a:buNone/>
              <a:defRPr sz="2000"/>
            </a:lvl5pPr>
            <a:lvl6pPr lvl="5" indent="0" rtl="0">
              <a:spcBef>
                <a:spcPts val="0"/>
              </a:spcBef>
              <a:spcAft>
                <a:spcPts val="0"/>
              </a:spcAft>
              <a:buSzPts val="1600"/>
              <a:buNone/>
              <a:defRPr sz="2000"/>
            </a:lvl6pPr>
            <a:lvl7pPr lvl="6" indent="0" rtl="0">
              <a:spcBef>
                <a:spcPts val="0"/>
              </a:spcBef>
              <a:spcAft>
                <a:spcPts val="0"/>
              </a:spcAft>
              <a:buSzPts val="1600"/>
              <a:buNone/>
              <a:defRPr sz="2000"/>
            </a:lvl7pPr>
            <a:lvl8pPr lvl="7" indent="0" rtl="0">
              <a:spcBef>
                <a:spcPts val="0"/>
              </a:spcBef>
              <a:spcAft>
                <a:spcPts val="0"/>
              </a:spcAft>
              <a:buSzPts val="1600"/>
              <a:buNone/>
              <a:defRPr sz="2000"/>
            </a:lvl8pPr>
            <a:lvl9pPr lvl="8" indent="0" rtl="0">
              <a:spcBef>
                <a:spcPts val="0"/>
              </a:spcBef>
              <a:spcAft>
                <a:spcPts val="0"/>
              </a:spcAft>
              <a:buSzPts val="1600"/>
              <a:buNone/>
              <a:defRPr sz="2000"/>
            </a:lvl9pPr>
          </a:lstStyle>
          <a:p>
            <a:endParaRPr/>
          </a:p>
        </p:txBody>
      </p:sp>
    </p:spTree>
  </p:cSld>
  <p:clrMapOvr>
    <a:masterClrMapping/>
  </p:clrMapOvr>
  <p:transition spd="med">
    <p:fade thruBlk="1"/>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Divider - Red">
  <p:cSld name="Divider - Red">
    <p:bg>
      <p:bgPr>
        <a:solidFill>
          <a:srgbClr val="E51B24"/>
        </a:solidFill>
        <a:effectLst/>
      </p:bgPr>
    </p:bg>
    <p:spTree>
      <p:nvGrpSpPr>
        <p:cNvPr id="1" name="Shape 261"/>
        <p:cNvGrpSpPr/>
        <p:nvPr/>
      </p:nvGrpSpPr>
      <p:grpSpPr>
        <a:xfrm>
          <a:off x="0" y="0"/>
          <a:ext cx="0" cy="0"/>
          <a:chOff x="0" y="0"/>
          <a:chExt cx="0" cy="0"/>
        </a:xfrm>
      </p:grpSpPr>
      <p:cxnSp>
        <p:nvCxnSpPr>
          <p:cNvPr id="262" name="Shape 262"/>
          <p:cNvCxnSpPr/>
          <p:nvPr/>
        </p:nvCxnSpPr>
        <p:spPr>
          <a:xfrm>
            <a:off x="591718" y="600228"/>
            <a:ext cx="11821200" cy="0"/>
          </a:xfrm>
          <a:prstGeom prst="straightConnector1">
            <a:avLst/>
          </a:prstGeom>
          <a:noFill/>
          <a:ln w="9525" cap="flat" cmpd="sng">
            <a:solidFill>
              <a:srgbClr val="FFFFFF"/>
            </a:solidFill>
            <a:prstDash val="solid"/>
            <a:miter lim="8000"/>
            <a:headEnd type="none" w="sm" len="sm"/>
            <a:tailEnd type="none" w="sm" len="sm"/>
          </a:ln>
        </p:spPr>
      </p:cxnSp>
      <p:cxnSp>
        <p:nvCxnSpPr>
          <p:cNvPr id="263" name="Shape 263"/>
          <p:cNvCxnSpPr/>
          <p:nvPr/>
        </p:nvCxnSpPr>
        <p:spPr>
          <a:xfrm>
            <a:off x="591718" y="1219200"/>
            <a:ext cx="11821200" cy="0"/>
          </a:xfrm>
          <a:prstGeom prst="straightConnector1">
            <a:avLst/>
          </a:prstGeom>
          <a:noFill/>
          <a:ln w="9525" cap="flat" cmpd="sng">
            <a:solidFill>
              <a:srgbClr val="FFFFFF"/>
            </a:solidFill>
            <a:prstDash val="solid"/>
            <a:miter lim="8000"/>
            <a:headEnd type="none" w="sm" len="sm"/>
            <a:tailEnd type="none" w="sm" len="sm"/>
          </a:ln>
        </p:spPr>
      </p:cxnSp>
      <p:sp>
        <p:nvSpPr>
          <p:cNvPr id="264" name="Shape 264"/>
          <p:cNvSpPr txBox="1"/>
          <p:nvPr/>
        </p:nvSpPr>
        <p:spPr>
          <a:xfrm>
            <a:off x="467381" y="6749056"/>
            <a:ext cx="11558700" cy="418800"/>
          </a:xfrm>
          <a:prstGeom prst="rect">
            <a:avLst/>
          </a:prstGeom>
          <a:noFill/>
          <a:ln>
            <a:noFill/>
          </a:ln>
        </p:spPr>
        <p:txBody>
          <a:bodyPr spcFirstLastPara="1" wrap="square" lIns="129700" tIns="129700" rIns="129700" bIns="129700" anchor="t" anchorCtr="0">
            <a:noAutofit/>
          </a:bodyPr>
          <a:lstStyle/>
          <a:p>
            <a:pPr marL="0" marR="0" lvl="0" indent="0" algn="l" rtl="0">
              <a:lnSpc>
                <a:spcPct val="100000"/>
              </a:lnSpc>
              <a:spcBef>
                <a:spcPts val="0"/>
              </a:spcBef>
              <a:spcAft>
                <a:spcPts val="0"/>
              </a:spcAft>
              <a:buClr>
                <a:srgbClr val="FFFFFF"/>
              </a:buClr>
              <a:buFont typeface="Helvetica Neue"/>
              <a:buNone/>
            </a:pPr>
            <a:r>
              <a:rPr lang="en-US" sz="1100" b="1" i="0" u="none" strike="noStrike" cap="none">
                <a:solidFill>
                  <a:srgbClr val="FFFFFF"/>
                </a:solidFill>
                <a:latin typeface="Helvetica Neue"/>
                <a:ea typeface="Helvetica Neue"/>
                <a:cs typeface="Helvetica Neue"/>
                <a:sym typeface="Helvetica Neue"/>
              </a:rPr>
              <a:t>GENERAL ASSEMBLY	</a:t>
            </a:r>
            <a:endParaRPr sz="1600"/>
          </a:p>
        </p:txBody>
      </p:sp>
      <p:cxnSp>
        <p:nvCxnSpPr>
          <p:cNvPr id="265" name="Shape 265"/>
          <p:cNvCxnSpPr/>
          <p:nvPr/>
        </p:nvCxnSpPr>
        <p:spPr>
          <a:xfrm>
            <a:off x="591718" y="6736359"/>
            <a:ext cx="11821200" cy="0"/>
          </a:xfrm>
          <a:prstGeom prst="straightConnector1">
            <a:avLst/>
          </a:prstGeom>
          <a:noFill/>
          <a:ln w="9525" cap="flat" cmpd="sng">
            <a:solidFill>
              <a:srgbClr val="FFFFFF"/>
            </a:solidFill>
            <a:prstDash val="solid"/>
            <a:round/>
            <a:headEnd type="none" w="sm" len="sm"/>
            <a:tailEnd type="none" w="sm" len="sm"/>
          </a:ln>
        </p:spPr>
      </p:cxnSp>
      <p:pic>
        <p:nvPicPr>
          <p:cNvPr id="266" name="Shape 266"/>
          <p:cNvPicPr preferRelativeResize="0"/>
          <p:nvPr/>
        </p:nvPicPr>
        <p:blipFill rotWithShape="1">
          <a:blip r:embed="rId2">
            <a:alphaModFix/>
          </a:blip>
          <a:srcRect/>
          <a:stretch/>
        </p:blipFill>
        <p:spPr>
          <a:xfrm>
            <a:off x="12120228" y="6812366"/>
            <a:ext cx="292076" cy="292076"/>
          </a:xfrm>
          <a:prstGeom prst="rect">
            <a:avLst/>
          </a:prstGeom>
          <a:noFill/>
          <a:ln>
            <a:noFill/>
          </a:ln>
        </p:spPr>
      </p:pic>
      <p:sp>
        <p:nvSpPr>
          <p:cNvPr id="267" name="Shape 267"/>
          <p:cNvSpPr txBox="1">
            <a:spLocks noGrp="1"/>
          </p:cNvSpPr>
          <p:nvPr>
            <p:ph type="title"/>
          </p:nvPr>
        </p:nvSpPr>
        <p:spPr>
          <a:xfrm>
            <a:off x="495927" y="600229"/>
            <a:ext cx="11838600" cy="729900"/>
          </a:xfrm>
          <a:prstGeom prst="rect">
            <a:avLst/>
          </a:prstGeom>
          <a:noFill/>
          <a:ln>
            <a:noFill/>
          </a:ln>
        </p:spPr>
        <p:txBody>
          <a:bodyPr spcFirstLastPara="1" wrap="square" lIns="97475" tIns="97475" rIns="97475" bIns="97475" anchor="ctr" anchorCtr="0"/>
          <a:lstStyle>
            <a:lvl1pPr marL="0" marR="0" lvl="0" indent="0" algn="l" rtl="0">
              <a:lnSpc>
                <a:spcPct val="90000"/>
              </a:lnSpc>
              <a:spcBef>
                <a:spcPts val="0"/>
              </a:spcBef>
              <a:spcAft>
                <a:spcPts val="0"/>
              </a:spcAft>
              <a:buClr>
                <a:schemeClr val="dk1"/>
              </a:buClr>
              <a:buSzPts val="1600"/>
              <a:buFont typeface="Oswald"/>
              <a:buNone/>
              <a:defRPr sz="3400" b="1" i="0" u="none" strike="noStrike" cap="none">
                <a:solidFill>
                  <a:schemeClr val="dk1"/>
                </a:solidFill>
                <a:latin typeface="Oswald"/>
                <a:ea typeface="Oswald"/>
                <a:cs typeface="Oswald"/>
                <a:sym typeface="Oswald"/>
              </a:defRPr>
            </a:lvl1pPr>
            <a:lvl2pPr lvl="1" indent="0" rtl="0">
              <a:spcBef>
                <a:spcPts val="0"/>
              </a:spcBef>
              <a:spcAft>
                <a:spcPts val="0"/>
              </a:spcAft>
              <a:buSzPts val="1600"/>
              <a:buNone/>
              <a:defRPr sz="2000"/>
            </a:lvl2pPr>
            <a:lvl3pPr lvl="2" indent="0" rtl="0">
              <a:spcBef>
                <a:spcPts val="0"/>
              </a:spcBef>
              <a:spcAft>
                <a:spcPts val="0"/>
              </a:spcAft>
              <a:buSzPts val="1600"/>
              <a:buNone/>
              <a:defRPr sz="2000"/>
            </a:lvl3pPr>
            <a:lvl4pPr lvl="3" indent="0" rtl="0">
              <a:spcBef>
                <a:spcPts val="0"/>
              </a:spcBef>
              <a:spcAft>
                <a:spcPts val="0"/>
              </a:spcAft>
              <a:buSzPts val="1600"/>
              <a:buNone/>
              <a:defRPr sz="2000"/>
            </a:lvl4pPr>
            <a:lvl5pPr lvl="4" indent="0" rtl="0">
              <a:spcBef>
                <a:spcPts val="0"/>
              </a:spcBef>
              <a:spcAft>
                <a:spcPts val="0"/>
              </a:spcAft>
              <a:buSzPts val="1600"/>
              <a:buNone/>
              <a:defRPr sz="2000"/>
            </a:lvl5pPr>
            <a:lvl6pPr lvl="5" indent="0" rtl="0">
              <a:spcBef>
                <a:spcPts val="0"/>
              </a:spcBef>
              <a:spcAft>
                <a:spcPts val="0"/>
              </a:spcAft>
              <a:buSzPts val="1600"/>
              <a:buNone/>
              <a:defRPr sz="2000"/>
            </a:lvl6pPr>
            <a:lvl7pPr lvl="6" indent="0" rtl="0">
              <a:spcBef>
                <a:spcPts val="0"/>
              </a:spcBef>
              <a:spcAft>
                <a:spcPts val="0"/>
              </a:spcAft>
              <a:buSzPts val="1600"/>
              <a:buNone/>
              <a:defRPr sz="2000"/>
            </a:lvl7pPr>
            <a:lvl8pPr lvl="7" indent="0" rtl="0">
              <a:spcBef>
                <a:spcPts val="0"/>
              </a:spcBef>
              <a:spcAft>
                <a:spcPts val="0"/>
              </a:spcAft>
              <a:buSzPts val="1600"/>
              <a:buNone/>
              <a:defRPr sz="2000"/>
            </a:lvl8pPr>
            <a:lvl9pPr lvl="8" indent="0" rtl="0">
              <a:spcBef>
                <a:spcPts val="0"/>
              </a:spcBef>
              <a:spcAft>
                <a:spcPts val="0"/>
              </a:spcAft>
              <a:buSzPts val="1600"/>
              <a:buNone/>
              <a:defRPr sz="2000"/>
            </a:lvl9pPr>
          </a:lstStyle>
          <a:p>
            <a:endParaRPr/>
          </a:p>
        </p:txBody>
      </p:sp>
    </p:spTree>
  </p:cSld>
  <p:clrMapOvr>
    <a:masterClrMapping/>
  </p:clrMapOvr>
  <p:transition spd="med">
    <p:fade thruBlk="1"/>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Q&amp;A">
  <p:cSld name="Q&amp;A">
    <p:bg>
      <p:bgPr>
        <a:solidFill>
          <a:srgbClr val="FFDB00"/>
        </a:solidFill>
        <a:effectLst/>
      </p:bgPr>
    </p:bg>
    <p:spTree>
      <p:nvGrpSpPr>
        <p:cNvPr id="1" name="Shape 268"/>
        <p:cNvGrpSpPr/>
        <p:nvPr/>
      </p:nvGrpSpPr>
      <p:grpSpPr>
        <a:xfrm>
          <a:off x="0" y="0"/>
          <a:ext cx="0" cy="0"/>
          <a:chOff x="0" y="0"/>
          <a:chExt cx="0" cy="0"/>
        </a:xfrm>
      </p:grpSpPr>
      <p:cxnSp>
        <p:nvCxnSpPr>
          <p:cNvPr id="269" name="Shape 269"/>
          <p:cNvCxnSpPr/>
          <p:nvPr/>
        </p:nvCxnSpPr>
        <p:spPr>
          <a:xfrm>
            <a:off x="591718" y="600228"/>
            <a:ext cx="11821200" cy="0"/>
          </a:xfrm>
          <a:prstGeom prst="straightConnector1">
            <a:avLst/>
          </a:prstGeom>
          <a:noFill/>
          <a:ln w="9525" cap="flat" cmpd="sng">
            <a:solidFill>
              <a:srgbClr val="FFFFFF"/>
            </a:solidFill>
            <a:prstDash val="solid"/>
            <a:miter lim="8000"/>
            <a:headEnd type="none" w="sm" len="sm"/>
            <a:tailEnd type="none" w="sm" len="sm"/>
          </a:ln>
        </p:spPr>
      </p:cxnSp>
      <p:cxnSp>
        <p:nvCxnSpPr>
          <p:cNvPr id="270" name="Shape 270"/>
          <p:cNvCxnSpPr/>
          <p:nvPr/>
        </p:nvCxnSpPr>
        <p:spPr>
          <a:xfrm>
            <a:off x="591718" y="1219200"/>
            <a:ext cx="11821200" cy="0"/>
          </a:xfrm>
          <a:prstGeom prst="straightConnector1">
            <a:avLst/>
          </a:prstGeom>
          <a:noFill/>
          <a:ln w="9525" cap="flat" cmpd="sng">
            <a:solidFill>
              <a:srgbClr val="FFFFFF"/>
            </a:solidFill>
            <a:prstDash val="solid"/>
            <a:miter lim="8000"/>
            <a:headEnd type="none" w="sm" len="sm"/>
            <a:tailEnd type="none" w="sm" len="sm"/>
          </a:ln>
        </p:spPr>
      </p:cxnSp>
      <p:sp>
        <p:nvSpPr>
          <p:cNvPr id="271" name="Shape 271"/>
          <p:cNvSpPr txBox="1"/>
          <p:nvPr/>
        </p:nvSpPr>
        <p:spPr>
          <a:xfrm>
            <a:off x="467381" y="6749056"/>
            <a:ext cx="11558700" cy="418800"/>
          </a:xfrm>
          <a:prstGeom prst="rect">
            <a:avLst/>
          </a:prstGeom>
          <a:noFill/>
          <a:ln>
            <a:noFill/>
          </a:ln>
        </p:spPr>
        <p:txBody>
          <a:bodyPr spcFirstLastPara="1" wrap="square" lIns="129700" tIns="129700" rIns="129700" bIns="129700" anchor="t" anchorCtr="0">
            <a:noAutofit/>
          </a:bodyPr>
          <a:lstStyle/>
          <a:p>
            <a:pPr marL="0" marR="0" lvl="0" indent="0" algn="l" rtl="0">
              <a:lnSpc>
                <a:spcPct val="100000"/>
              </a:lnSpc>
              <a:spcBef>
                <a:spcPts val="0"/>
              </a:spcBef>
              <a:spcAft>
                <a:spcPts val="0"/>
              </a:spcAft>
              <a:buClr>
                <a:srgbClr val="FFFFFF"/>
              </a:buClr>
              <a:buFont typeface="Helvetica Neue"/>
              <a:buNone/>
            </a:pPr>
            <a:r>
              <a:rPr lang="en-US" sz="1100" b="1" i="0" u="none" strike="noStrike" cap="none">
                <a:solidFill>
                  <a:srgbClr val="FFFFFF"/>
                </a:solidFill>
                <a:latin typeface="Helvetica Neue"/>
                <a:ea typeface="Helvetica Neue"/>
                <a:cs typeface="Helvetica Neue"/>
                <a:sym typeface="Helvetica Neue"/>
              </a:rPr>
              <a:t>GENERAL ASSEMBLY	</a:t>
            </a:r>
            <a:endParaRPr sz="1600"/>
          </a:p>
        </p:txBody>
      </p:sp>
      <p:cxnSp>
        <p:nvCxnSpPr>
          <p:cNvPr id="272" name="Shape 272"/>
          <p:cNvCxnSpPr/>
          <p:nvPr/>
        </p:nvCxnSpPr>
        <p:spPr>
          <a:xfrm>
            <a:off x="591718" y="6736359"/>
            <a:ext cx="11821200" cy="0"/>
          </a:xfrm>
          <a:prstGeom prst="straightConnector1">
            <a:avLst/>
          </a:prstGeom>
          <a:noFill/>
          <a:ln w="9525" cap="flat" cmpd="sng">
            <a:solidFill>
              <a:srgbClr val="FFFFFF"/>
            </a:solidFill>
            <a:prstDash val="solid"/>
            <a:round/>
            <a:headEnd type="none" w="sm" len="sm"/>
            <a:tailEnd type="none" w="sm" len="sm"/>
          </a:ln>
        </p:spPr>
      </p:cxnSp>
      <p:pic>
        <p:nvPicPr>
          <p:cNvPr id="273" name="Shape 273"/>
          <p:cNvPicPr preferRelativeResize="0"/>
          <p:nvPr/>
        </p:nvPicPr>
        <p:blipFill rotWithShape="1">
          <a:blip r:embed="rId2">
            <a:alphaModFix/>
          </a:blip>
          <a:srcRect/>
          <a:stretch/>
        </p:blipFill>
        <p:spPr>
          <a:xfrm>
            <a:off x="12120228" y="6812366"/>
            <a:ext cx="292076" cy="292076"/>
          </a:xfrm>
          <a:prstGeom prst="rect">
            <a:avLst/>
          </a:prstGeom>
          <a:noFill/>
          <a:ln>
            <a:noFill/>
          </a:ln>
        </p:spPr>
      </p:pic>
      <p:sp>
        <p:nvSpPr>
          <p:cNvPr id="274" name="Shape 274"/>
          <p:cNvSpPr txBox="1">
            <a:spLocks noGrp="1"/>
          </p:cNvSpPr>
          <p:nvPr>
            <p:ph type="title"/>
          </p:nvPr>
        </p:nvSpPr>
        <p:spPr>
          <a:xfrm>
            <a:off x="495927" y="600229"/>
            <a:ext cx="11838600" cy="725400"/>
          </a:xfrm>
          <a:prstGeom prst="rect">
            <a:avLst/>
          </a:prstGeom>
          <a:noFill/>
          <a:ln>
            <a:noFill/>
          </a:ln>
        </p:spPr>
        <p:txBody>
          <a:bodyPr spcFirstLastPara="1" wrap="square" lIns="97475" tIns="97475" rIns="97475" bIns="97475" anchor="ctr" anchorCtr="0"/>
          <a:lstStyle>
            <a:lvl1pPr marL="0" marR="0" lvl="0" indent="0" algn="l" rtl="0">
              <a:lnSpc>
                <a:spcPct val="90000"/>
              </a:lnSpc>
              <a:spcBef>
                <a:spcPts val="0"/>
              </a:spcBef>
              <a:spcAft>
                <a:spcPts val="0"/>
              </a:spcAft>
              <a:buClr>
                <a:schemeClr val="dk1"/>
              </a:buClr>
              <a:buSzPts val="1600"/>
              <a:buFont typeface="Oswald"/>
              <a:buNone/>
              <a:defRPr sz="3400" b="1" i="0" u="none" strike="noStrike" cap="none">
                <a:solidFill>
                  <a:schemeClr val="dk1"/>
                </a:solidFill>
                <a:latin typeface="Oswald"/>
                <a:ea typeface="Oswald"/>
                <a:cs typeface="Oswald"/>
                <a:sym typeface="Oswald"/>
              </a:defRPr>
            </a:lvl1pPr>
            <a:lvl2pPr lvl="1" indent="0" rtl="0">
              <a:spcBef>
                <a:spcPts val="0"/>
              </a:spcBef>
              <a:spcAft>
                <a:spcPts val="0"/>
              </a:spcAft>
              <a:buSzPts val="1600"/>
              <a:buNone/>
              <a:defRPr sz="2000"/>
            </a:lvl2pPr>
            <a:lvl3pPr lvl="2" indent="0" rtl="0">
              <a:spcBef>
                <a:spcPts val="0"/>
              </a:spcBef>
              <a:spcAft>
                <a:spcPts val="0"/>
              </a:spcAft>
              <a:buSzPts val="1600"/>
              <a:buNone/>
              <a:defRPr sz="2000"/>
            </a:lvl3pPr>
            <a:lvl4pPr lvl="3" indent="0" rtl="0">
              <a:spcBef>
                <a:spcPts val="0"/>
              </a:spcBef>
              <a:spcAft>
                <a:spcPts val="0"/>
              </a:spcAft>
              <a:buSzPts val="1600"/>
              <a:buNone/>
              <a:defRPr sz="2000"/>
            </a:lvl4pPr>
            <a:lvl5pPr lvl="4" indent="0" rtl="0">
              <a:spcBef>
                <a:spcPts val="0"/>
              </a:spcBef>
              <a:spcAft>
                <a:spcPts val="0"/>
              </a:spcAft>
              <a:buSzPts val="1600"/>
              <a:buNone/>
              <a:defRPr sz="2000"/>
            </a:lvl5pPr>
            <a:lvl6pPr lvl="5" indent="0" rtl="0">
              <a:spcBef>
                <a:spcPts val="0"/>
              </a:spcBef>
              <a:spcAft>
                <a:spcPts val="0"/>
              </a:spcAft>
              <a:buSzPts val="1600"/>
              <a:buNone/>
              <a:defRPr sz="2000"/>
            </a:lvl6pPr>
            <a:lvl7pPr lvl="6" indent="0" rtl="0">
              <a:spcBef>
                <a:spcPts val="0"/>
              </a:spcBef>
              <a:spcAft>
                <a:spcPts val="0"/>
              </a:spcAft>
              <a:buSzPts val="1600"/>
              <a:buNone/>
              <a:defRPr sz="2000"/>
            </a:lvl7pPr>
            <a:lvl8pPr lvl="7" indent="0" rtl="0">
              <a:spcBef>
                <a:spcPts val="0"/>
              </a:spcBef>
              <a:spcAft>
                <a:spcPts val="0"/>
              </a:spcAft>
              <a:buSzPts val="1600"/>
              <a:buNone/>
              <a:defRPr sz="2000"/>
            </a:lvl8pPr>
            <a:lvl9pPr lvl="8" indent="0" rtl="0">
              <a:spcBef>
                <a:spcPts val="0"/>
              </a:spcBef>
              <a:spcAft>
                <a:spcPts val="0"/>
              </a:spcAft>
              <a:buSzPts val="1600"/>
              <a:buNone/>
              <a:defRPr sz="2000"/>
            </a:lvl9pPr>
          </a:lstStyle>
          <a:p>
            <a:endParaRPr/>
          </a:p>
        </p:txBody>
      </p:sp>
      <p:sp>
        <p:nvSpPr>
          <p:cNvPr id="275" name="Shape 275"/>
          <p:cNvSpPr txBox="1"/>
          <p:nvPr/>
        </p:nvSpPr>
        <p:spPr>
          <a:xfrm>
            <a:off x="495927" y="1338290"/>
            <a:ext cx="6648600" cy="1409100"/>
          </a:xfrm>
          <a:prstGeom prst="rect">
            <a:avLst/>
          </a:prstGeom>
          <a:noFill/>
          <a:ln>
            <a:noFill/>
          </a:ln>
        </p:spPr>
        <p:txBody>
          <a:bodyPr spcFirstLastPara="1" wrap="square" lIns="97475" tIns="48725" rIns="97475" bIns="48725" anchor="t" anchorCtr="0">
            <a:noAutofit/>
          </a:bodyPr>
          <a:lstStyle/>
          <a:p>
            <a:pPr marL="0" marR="0" lvl="0" indent="0" algn="l" rtl="0">
              <a:spcBef>
                <a:spcPts val="0"/>
              </a:spcBef>
              <a:spcAft>
                <a:spcPts val="0"/>
              </a:spcAft>
              <a:buNone/>
            </a:pPr>
            <a:r>
              <a:rPr lang="en-US" sz="8500" b="1">
                <a:solidFill>
                  <a:schemeClr val="lt1"/>
                </a:solidFill>
                <a:latin typeface="Roboto"/>
                <a:ea typeface="Roboto"/>
                <a:cs typeface="Roboto"/>
                <a:sym typeface="Roboto"/>
              </a:rPr>
              <a:t>Q&amp;A</a:t>
            </a:r>
            <a:endParaRPr sz="1600"/>
          </a:p>
        </p:txBody>
      </p:sp>
    </p:spTree>
  </p:cSld>
  <p:clrMapOvr>
    <a:masterClrMapping/>
  </p:clrMapOvr>
  <p:transition spd="med">
    <p:fade thruBlk="1"/>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Divder Rev">
  <p:cSld name="Divder Rev">
    <p:bg>
      <p:bgPr>
        <a:solidFill>
          <a:srgbClr val="000000"/>
        </a:solidFill>
        <a:effectLst/>
      </p:bgPr>
    </p:bg>
    <p:spTree>
      <p:nvGrpSpPr>
        <p:cNvPr id="1" name="Shape 20"/>
        <p:cNvGrpSpPr/>
        <p:nvPr/>
      </p:nvGrpSpPr>
      <p:grpSpPr>
        <a:xfrm>
          <a:off x="0" y="0"/>
          <a:ext cx="0" cy="0"/>
          <a:chOff x="0" y="0"/>
          <a:chExt cx="0" cy="0"/>
        </a:xfrm>
      </p:grpSpPr>
      <p:cxnSp>
        <p:nvCxnSpPr>
          <p:cNvPr id="21" name="Shape 21"/>
          <p:cNvCxnSpPr/>
          <p:nvPr/>
        </p:nvCxnSpPr>
        <p:spPr>
          <a:xfrm>
            <a:off x="635000" y="635000"/>
            <a:ext cx="11734800" cy="11"/>
          </a:xfrm>
          <a:prstGeom prst="straightConnector1">
            <a:avLst/>
          </a:prstGeom>
          <a:noFill/>
          <a:ln w="12700" cap="flat" cmpd="sng">
            <a:solidFill>
              <a:srgbClr val="FFFFFF"/>
            </a:solidFill>
            <a:prstDash val="solid"/>
            <a:miter lim="8000"/>
            <a:headEnd type="none" w="sm" len="sm"/>
            <a:tailEnd type="none" w="sm" len="sm"/>
          </a:ln>
        </p:spPr>
      </p:cxnSp>
      <p:cxnSp>
        <p:nvCxnSpPr>
          <p:cNvPr id="22" name="Shape 22"/>
          <p:cNvCxnSpPr/>
          <p:nvPr/>
        </p:nvCxnSpPr>
        <p:spPr>
          <a:xfrm>
            <a:off x="635000" y="1219200"/>
            <a:ext cx="11734800" cy="11"/>
          </a:xfrm>
          <a:prstGeom prst="straightConnector1">
            <a:avLst/>
          </a:prstGeom>
          <a:noFill/>
          <a:ln w="12700" cap="flat" cmpd="sng">
            <a:solidFill>
              <a:srgbClr val="FFFFFF"/>
            </a:solidFill>
            <a:prstDash val="solid"/>
            <a:miter lim="8000"/>
            <a:headEnd type="none" w="sm" len="sm"/>
            <a:tailEnd type="none" w="sm" len="sm"/>
          </a:ln>
        </p:spPr>
      </p:cxn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Content: IMAC">
  <p:cSld name="Content: IMAC">
    <p:spTree>
      <p:nvGrpSpPr>
        <p:cNvPr id="1" name="Shape 276"/>
        <p:cNvGrpSpPr/>
        <p:nvPr/>
      </p:nvGrpSpPr>
      <p:grpSpPr>
        <a:xfrm>
          <a:off x="0" y="0"/>
          <a:ext cx="0" cy="0"/>
          <a:chOff x="0" y="0"/>
          <a:chExt cx="0" cy="0"/>
        </a:xfrm>
      </p:grpSpPr>
      <p:pic>
        <p:nvPicPr>
          <p:cNvPr id="277" name="Shape 277"/>
          <p:cNvPicPr preferRelativeResize="0"/>
          <p:nvPr/>
        </p:nvPicPr>
        <p:blipFill rotWithShape="1">
          <a:blip r:embed="rId2">
            <a:alphaModFix/>
          </a:blip>
          <a:srcRect/>
          <a:stretch/>
        </p:blipFill>
        <p:spPr>
          <a:xfrm>
            <a:off x="3314702" y="1555329"/>
            <a:ext cx="6340180" cy="5135577"/>
          </a:xfrm>
          <a:prstGeom prst="rect">
            <a:avLst/>
          </a:prstGeom>
          <a:noFill/>
          <a:ln>
            <a:noFill/>
          </a:ln>
        </p:spPr>
      </p:pic>
      <p:cxnSp>
        <p:nvCxnSpPr>
          <p:cNvPr id="278" name="Shape 278"/>
          <p:cNvCxnSpPr/>
          <p:nvPr/>
        </p:nvCxnSpPr>
        <p:spPr>
          <a:xfrm>
            <a:off x="635001" y="635000"/>
            <a:ext cx="11734500" cy="0"/>
          </a:xfrm>
          <a:prstGeom prst="straightConnector1">
            <a:avLst/>
          </a:prstGeom>
          <a:noFill/>
          <a:ln>
            <a:noFill/>
          </a:ln>
        </p:spPr>
      </p:cxnSp>
      <p:cxnSp>
        <p:nvCxnSpPr>
          <p:cNvPr id="279" name="Shape 279"/>
          <p:cNvCxnSpPr/>
          <p:nvPr/>
        </p:nvCxnSpPr>
        <p:spPr>
          <a:xfrm>
            <a:off x="635001" y="1219200"/>
            <a:ext cx="11734500" cy="0"/>
          </a:xfrm>
          <a:prstGeom prst="straightConnector1">
            <a:avLst/>
          </a:prstGeom>
          <a:noFill/>
          <a:ln>
            <a:noFill/>
          </a:ln>
        </p:spPr>
      </p:cxnSp>
      <p:sp>
        <p:nvSpPr>
          <p:cNvPr id="280" name="Shape 280"/>
          <p:cNvSpPr txBox="1">
            <a:spLocks noGrp="1"/>
          </p:cNvSpPr>
          <p:nvPr>
            <p:ph type="body" idx="1"/>
          </p:nvPr>
        </p:nvSpPr>
        <p:spPr>
          <a:xfrm>
            <a:off x="3606800" y="1803401"/>
            <a:ext cx="5829600" cy="3289500"/>
          </a:xfrm>
          <a:prstGeom prst="rect">
            <a:avLst/>
          </a:prstGeom>
          <a:noFill/>
          <a:ln>
            <a:noFill/>
          </a:ln>
        </p:spPr>
        <p:txBody>
          <a:bodyPr spcFirstLastPara="1" wrap="square" lIns="97475" tIns="97475" rIns="97475" bIns="97475" anchor="ctr" anchorCtr="0"/>
          <a:lstStyle>
            <a:lvl1pPr marL="457200" marR="0" lvl="0" indent="-419100" algn="l" rtl="0">
              <a:lnSpc>
                <a:spcPct val="100000"/>
              </a:lnSpc>
              <a:spcBef>
                <a:spcPts val="0"/>
              </a:spcBef>
              <a:spcAft>
                <a:spcPts val="0"/>
              </a:spcAft>
              <a:buClr>
                <a:schemeClr val="dk1"/>
              </a:buClr>
              <a:buSzPts val="3000"/>
              <a:buFont typeface="Georgia"/>
              <a:buChar char="‣"/>
              <a:defRPr sz="3000" b="0" i="0" u="none" strike="noStrike" cap="none">
                <a:solidFill>
                  <a:schemeClr val="dk1"/>
                </a:solidFill>
                <a:latin typeface="Georgia"/>
                <a:ea typeface="Georgia"/>
                <a:cs typeface="Georgia"/>
                <a:sym typeface="Georgia"/>
              </a:defRPr>
            </a:lvl1pPr>
            <a:lvl2pPr marL="914400" marR="0" lvl="1" indent="-393700" algn="l" rtl="0">
              <a:lnSpc>
                <a:spcPct val="100000"/>
              </a:lnSpc>
              <a:spcBef>
                <a:spcPts val="1000"/>
              </a:spcBef>
              <a:spcAft>
                <a:spcPts val="0"/>
              </a:spcAft>
              <a:buClr>
                <a:schemeClr val="dk1"/>
              </a:buClr>
              <a:buSzPts val="2600"/>
              <a:buFont typeface="Arial"/>
              <a:buChar char="•"/>
              <a:defRPr sz="2600" b="0" i="0" u="none" strike="noStrike" cap="none">
                <a:solidFill>
                  <a:schemeClr val="dk1"/>
                </a:solidFill>
                <a:latin typeface="Georgia"/>
                <a:ea typeface="Georgia"/>
                <a:cs typeface="Georgia"/>
                <a:sym typeface="Georgia"/>
              </a:defRPr>
            </a:lvl2pPr>
            <a:lvl3pPr marL="1371600" marR="0" lvl="2" indent="-361950" algn="l" rtl="0">
              <a:lnSpc>
                <a:spcPct val="100000"/>
              </a:lnSpc>
              <a:spcBef>
                <a:spcPts val="1000"/>
              </a:spcBef>
              <a:spcAft>
                <a:spcPts val="0"/>
              </a:spcAft>
              <a:buClr>
                <a:schemeClr val="dk1"/>
              </a:buClr>
              <a:buSzPts val="2100"/>
              <a:buFont typeface="Arial"/>
              <a:buChar char="•"/>
              <a:defRPr sz="2100" b="0" i="0" u="none" strike="noStrike" cap="none">
                <a:solidFill>
                  <a:schemeClr val="dk1"/>
                </a:solidFill>
                <a:latin typeface="Georgia"/>
                <a:ea typeface="Georgia"/>
                <a:cs typeface="Georgia"/>
                <a:sym typeface="Georgia"/>
              </a:defRPr>
            </a:lvl3pPr>
            <a:lvl4pPr marL="1828800" marR="0" lvl="3" indent="-355600" algn="l" rtl="0">
              <a:lnSpc>
                <a:spcPct val="100000"/>
              </a:lnSpc>
              <a:spcBef>
                <a:spcPts val="0"/>
              </a:spcBef>
              <a:spcAft>
                <a:spcPts val="0"/>
              </a:spcAft>
              <a:buClr>
                <a:schemeClr val="dk1"/>
              </a:buClr>
              <a:buSzPts val="2000"/>
              <a:buFont typeface="Arial"/>
              <a:buChar char="•"/>
              <a:defRPr sz="2000" b="0" i="0" u="none" strike="noStrike" cap="none">
                <a:solidFill>
                  <a:schemeClr val="dk1"/>
                </a:solidFill>
                <a:latin typeface="Georgia"/>
                <a:ea typeface="Georgia"/>
                <a:cs typeface="Georgia"/>
                <a:sym typeface="Georgia"/>
              </a:defRPr>
            </a:lvl4pPr>
            <a:lvl5pPr marL="2286000" marR="0" lvl="4" indent="-336550" algn="l" rtl="0">
              <a:lnSpc>
                <a:spcPct val="100000"/>
              </a:lnSpc>
              <a:spcBef>
                <a:spcPts val="0"/>
              </a:spcBef>
              <a:spcAft>
                <a:spcPts val="0"/>
              </a:spcAft>
              <a:buClr>
                <a:schemeClr val="dk1"/>
              </a:buClr>
              <a:buSzPts val="1700"/>
              <a:buFont typeface="Arial"/>
              <a:buChar char="•"/>
              <a:defRPr sz="1700" b="0" i="0" u="none" strike="noStrike" cap="none">
                <a:solidFill>
                  <a:schemeClr val="dk1"/>
                </a:solidFill>
                <a:latin typeface="Georgia"/>
                <a:ea typeface="Georgia"/>
                <a:cs typeface="Georgia"/>
                <a:sym typeface="Georgia"/>
              </a:defRPr>
            </a:lvl5pPr>
            <a:lvl6pPr marL="2743200" marR="0" lvl="5" indent="-355600" algn="l" rtl="0">
              <a:lnSpc>
                <a:spcPct val="100000"/>
              </a:lnSpc>
              <a:spcBef>
                <a:spcPts val="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Tree>
  </p:cSld>
  <p:clrMapOvr>
    <a:masterClrMapping/>
  </p:clrMapOvr>
  <p:transition spd="med">
    <p:fade thruBlk="1"/>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Content: MAC Book Pro">
  <p:cSld name="Content: MAC Book Pro">
    <p:spTree>
      <p:nvGrpSpPr>
        <p:cNvPr id="1" name="Shape 281"/>
        <p:cNvGrpSpPr/>
        <p:nvPr/>
      </p:nvGrpSpPr>
      <p:grpSpPr>
        <a:xfrm>
          <a:off x="0" y="0"/>
          <a:ext cx="0" cy="0"/>
          <a:chOff x="0" y="0"/>
          <a:chExt cx="0" cy="0"/>
        </a:xfrm>
      </p:grpSpPr>
      <p:pic>
        <p:nvPicPr>
          <p:cNvPr id="282" name="Shape 282"/>
          <p:cNvPicPr preferRelativeResize="0"/>
          <p:nvPr/>
        </p:nvPicPr>
        <p:blipFill rotWithShape="1">
          <a:blip r:embed="rId2">
            <a:alphaModFix/>
          </a:blip>
          <a:srcRect/>
          <a:stretch/>
        </p:blipFill>
        <p:spPr>
          <a:xfrm>
            <a:off x="2794791" y="1556145"/>
            <a:ext cx="7294389" cy="5128009"/>
          </a:xfrm>
          <a:prstGeom prst="rect">
            <a:avLst/>
          </a:prstGeom>
          <a:noFill/>
          <a:ln>
            <a:noFill/>
          </a:ln>
        </p:spPr>
      </p:pic>
      <p:cxnSp>
        <p:nvCxnSpPr>
          <p:cNvPr id="283" name="Shape 283"/>
          <p:cNvCxnSpPr/>
          <p:nvPr/>
        </p:nvCxnSpPr>
        <p:spPr>
          <a:xfrm>
            <a:off x="635001" y="635000"/>
            <a:ext cx="11734500" cy="0"/>
          </a:xfrm>
          <a:prstGeom prst="straightConnector1">
            <a:avLst/>
          </a:prstGeom>
          <a:noFill/>
          <a:ln>
            <a:noFill/>
          </a:ln>
        </p:spPr>
      </p:cxnSp>
      <p:cxnSp>
        <p:nvCxnSpPr>
          <p:cNvPr id="284" name="Shape 284"/>
          <p:cNvCxnSpPr/>
          <p:nvPr/>
        </p:nvCxnSpPr>
        <p:spPr>
          <a:xfrm>
            <a:off x="635001" y="1219200"/>
            <a:ext cx="11734500" cy="0"/>
          </a:xfrm>
          <a:prstGeom prst="straightConnector1">
            <a:avLst/>
          </a:prstGeom>
          <a:noFill/>
          <a:ln>
            <a:noFill/>
          </a:ln>
        </p:spPr>
      </p:cxnSp>
      <p:sp>
        <p:nvSpPr>
          <p:cNvPr id="285" name="Shape 285"/>
          <p:cNvSpPr txBox="1">
            <a:spLocks noGrp="1"/>
          </p:cNvSpPr>
          <p:nvPr>
            <p:ph type="body" idx="1"/>
          </p:nvPr>
        </p:nvSpPr>
        <p:spPr>
          <a:xfrm>
            <a:off x="3759200" y="1841501"/>
            <a:ext cx="5448000" cy="3390900"/>
          </a:xfrm>
          <a:prstGeom prst="rect">
            <a:avLst/>
          </a:prstGeom>
          <a:noFill/>
          <a:ln>
            <a:noFill/>
          </a:ln>
        </p:spPr>
        <p:txBody>
          <a:bodyPr spcFirstLastPara="1" wrap="square" lIns="97475" tIns="97475" rIns="97475" bIns="97475" anchor="ctr" anchorCtr="0"/>
          <a:lstStyle>
            <a:lvl1pPr marL="457200" marR="0" lvl="0" indent="-419100" algn="l" rtl="0">
              <a:lnSpc>
                <a:spcPct val="100000"/>
              </a:lnSpc>
              <a:spcBef>
                <a:spcPts val="0"/>
              </a:spcBef>
              <a:spcAft>
                <a:spcPts val="0"/>
              </a:spcAft>
              <a:buClr>
                <a:schemeClr val="dk1"/>
              </a:buClr>
              <a:buSzPts val="3000"/>
              <a:buFont typeface="Georgia"/>
              <a:buChar char="‣"/>
              <a:defRPr sz="3000" b="0" i="0" u="none" strike="noStrike" cap="none">
                <a:solidFill>
                  <a:schemeClr val="dk1"/>
                </a:solidFill>
                <a:latin typeface="Georgia"/>
                <a:ea typeface="Georgia"/>
                <a:cs typeface="Georgia"/>
                <a:sym typeface="Georgia"/>
              </a:defRPr>
            </a:lvl1pPr>
            <a:lvl2pPr marL="914400" marR="0" lvl="1" indent="-393700" algn="l" rtl="0">
              <a:lnSpc>
                <a:spcPct val="100000"/>
              </a:lnSpc>
              <a:spcBef>
                <a:spcPts val="1000"/>
              </a:spcBef>
              <a:spcAft>
                <a:spcPts val="0"/>
              </a:spcAft>
              <a:buClr>
                <a:schemeClr val="dk1"/>
              </a:buClr>
              <a:buSzPts val="2600"/>
              <a:buFont typeface="Arial"/>
              <a:buChar char="•"/>
              <a:defRPr sz="2600" b="0" i="0" u="none" strike="noStrike" cap="none">
                <a:solidFill>
                  <a:schemeClr val="dk1"/>
                </a:solidFill>
                <a:latin typeface="Georgia"/>
                <a:ea typeface="Georgia"/>
                <a:cs typeface="Georgia"/>
                <a:sym typeface="Georgia"/>
              </a:defRPr>
            </a:lvl2pPr>
            <a:lvl3pPr marL="1371600" marR="0" lvl="2" indent="-361950" algn="l" rtl="0">
              <a:lnSpc>
                <a:spcPct val="100000"/>
              </a:lnSpc>
              <a:spcBef>
                <a:spcPts val="1000"/>
              </a:spcBef>
              <a:spcAft>
                <a:spcPts val="0"/>
              </a:spcAft>
              <a:buClr>
                <a:schemeClr val="dk1"/>
              </a:buClr>
              <a:buSzPts val="2100"/>
              <a:buFont typeface="Arial"/>
              <a:buChar char="•"/>
              <a:defRPr sz="2100" b="0" i="0" u="none" strike="noStrike" cap="none">
                <a:solidFill>
                  <a:schemeClr val="dk1"/>
                </a:solidFill>
                <a:latin typeface="Georgia"/>
                <a:ea typeface="Georgia"/>
                <a:cs typeface="Georgia"/>
                <a:sym typeface="Georgia"/>
              </a:defRPr>
            </a:lvl3pPr>
            <a:lvl4pPr marL="1828800" marR="0" lvl="3" indent="-355600" algn="l" rtl="0">
              <a:lnSpc>
                <a:spcPct val="100000"/>
              </a:lnSpc>
              <a:spcBef>
                <a:spcPts val="0"/>
              </a:spcBef>
              <a:spcAft>
                <a:spcPts val="0"/>
              </a:spcAft>
              <a:buClr>
                <a:schemeClr val="dk1"/>
              </a:buClr>
              <a:buSzPts val="2000"/>
              <a:buFont typeface="Arial"/>
              <a:buChar char="•"/>
              <a:defRPr sz="2000" b="0" i="0" u="none" strike="noStrike" cap="none">
                <a:solidFill>
                  <a:schemeClr val="dk1"/>
                </a:solidFill>
                <a:latin typeface="Georgia"/>
                <a:ea typeface="Georgia"/>
                <a:cs typeface="Georgia"/>
                <a:sym typeface="Georgia"/>
              </a:defRPr>
            </a:lvl4pPr>
            <a:lvl5pPr marL="2286000" marR="0" lvl="4" indent="-336550" algn="l" rtl="0">
              <a:lnSpc>
                <a:spcPct val="100000"/>
              </a:lnSpc>
              <a:spcBef>
                <a:spcPts val="0"/>
              </a:spcBef>
              <a:spcAft>
                <a:spcPts val="0"/>
              </a:spcAft>
              <a:buClr>
                <a:schemeClr val="dk1"/>
              </a:buClr>
              <a:buSzPts val="1700"/>
              <a:buFont typeface="Arial"/>
              <a:buChar char="•"/>
              <a:defRPr sz="1700" b="0" i="0" u="none" strike="noStrike" cap="none">
                <a:solidFill>
                  <a:schemeClr val="dk1"/>
                </a:solidFill>
                <a:latin typeface="Georgia"/>
                <a:ea typeface="Georgia"/>
                <a:cs typeface="Georgia"/>
                <a:sym typeface="Georgia"/>
              </a:defRPr>
            </a:lvl5pPr>
            <a:lvl6pPr marL="2743200" marR="0" lvl="5" indent="-355600" algn="l" rtl="0">
              <a:lnSpc>
                <a:spcPct val="100000"/>
              </a:lnSpc>
              <a:spcBef>
                <a:spcPts val="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Tree>
  </p:cSld>
  <p:clrMapOvr>
    <a:masterClrMapping/>
  </p:clrMapOvr>
  <p:transition spd="med">
    <p:fade thruBlk="1"/>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ontent: IPad">
  <p:cSld name="Content: IPad">
    <p:spTree>
      <p:nvGrpSpPr>
        <p:cNvPr id="1" name="Shape 286"/>
        <p:cNvGrpSpPr/>
        <p:nvPr/>
      </p:nvGrpSpPr>
      <p:grpSpPr>
        <a:xfrm>
          <a:off x="0" y="0"/>
          <a:ext cx="0" cy="0"/>
          <a:chOff x="0" y="0"/>
          <a:chExt cx="0" cy="0"/>
        </a:xfrm>
      </p:grpSpPr>
      <p:pic>
        <p:nvPicPr>
          <p:cNvPr id="287" name="Shape 287"/>
          <p:cNvPicPr preferRelativeResize="0"/>
          <p:nvPr/>
        </p:nvPicPr>
        <p:blipFill rotWithShape="1">
          <a:blip r:embed="rId2">
            <a:alphaModFix/>
          </a:blip>
          <a:srcRect/>
          <a:stretch/>
        </p:blipFill>
        <p:spPr>
          <a:xfrm>
            <a:off x="3136900" y="1511301"/>
            <a:ext cx="6822484" cy="5325527"/>
          </a:xfrm>
          <a:prstGeom prst="rect">
            <a:avLst/>
          </a:prstGeom>
          <a:noFill/>
          <a:ln>
            <a:noFill/>
          </a:ln>
        </p:spPr>
      </p:pic>
      <p:cxnSp>
        <p:nvCxnSpPr>
          <p:cNvPr id="288" name="Shape 288"/>
          <p:cNvCxnSpPr/>
          <p:nvPr/>
        </p:nvCxnSpPr>
        <p:spPr>
          <a:xfrm>
            <a:off x="635001" y="635000"/>
            <a:ext cx="11734500" cy="0"/>
          </a:xfrm>
          <a:prstGeom prst="straightConnector1">
            <a:avLst/>
          </a:prstGeom>
          <a:noFill/>
          <a:ln>
            <a:noFill/>
          </a:ln>
        </p:spPr>
      </p:cxnSp>
      <p:cxnSp>
        <p:nvCxnSpPr>
          <p:cNvPr id="289" name="Shape 289"/>
          <p:cNvCxnSpPr/>
          <p:nvPr/>
        </p:nvCxnSpPr>
        <p:spPr>
          <a:xfrm>
            <a:off x="635001" y="1219200"/>
            <a:ext cx="11734500" cy="0"/>
          </a:xfrm>
          <a:prstGeom prst="straightConnector1">
            <a:avLst/>
          </a:prstGeom>
          <a:noFill/>
          <a:ln>
            <a:noFill/>
          </a:ln>
        </p:spPr>
      </p:cxnSp>
      <p:sp>
        <p:nvSpPr>
          <p:cNvPr id="290" name="Shape 290"/>
          <p:cNvSpPr txBox="1">
            <a:spLocks noGrp="1"/>
          </p:cNvSpPr>
          <p:nvPr>
            <p:ph type="body" idx="1"/>
          </p:nvPr>
        </p:nvSpPr>
        <p:spPr>
          <a:xfrm>
            <a:off x="3822702" y="2095501"/>
            <a:ext cx="5435700" cy="4089600"/>
          </a:xfrm>
          <a:prstGeom prst="rect">
            <a:avLst/>
          </a:prstGeom>
          <a:noFill/>
          <a:ln>
            <a:noFill/>
          </a:ln>
        </p:spPr>
        <p:txBody>
          <a:bodyPr spcFirstLastPara="1" wrap="square" lIns="97475" tIns="97475" rIns="97475" bIns="97475" anchor="ctr" anchorCtr="0"/>
          <a:lstStyle>
            <a:lvl1pPr marL="457200" marR="0" lvl="0" indent="-419100" algn="l" rtl="0">
              <a:lnSpc>
                <a:spcPct val="100000"/>
              </a:lnSpc>
              <a:spcBef>
                <a:spcPts val="0"/>
              </a:spcBef>
              <a:spcAft>
                <a:spcPts val="0"/>
              </a:spcAft>
              <a:buClr>
                <a:schemeClr val="dk1"/>
              </a:buClr>
              <a:buSzPts val="3000"/>
              <a:buFont typeface="Georgia"/>
              <a:buChar char="‣"/>
              <a:defRPr sz="3000" b="0" i="0" u="none" strike="noStrike" cap="none">
                <a:solidFill>
                  <a:schemeClr val="dk1"/>
                </a:solidFill>
                <a:latin typeface="Georgia"/>
                <a:ea typeface="Georgia"/>
                <a:cs typeface="Georgia"/>
                <a:sym typeface="Georgia"/>
              </a:defRPr>
            </a:lvl1pPr>
            <a:lvl2pPr marL="914400" marR="0" lvl="1" indent="-393700" algn="l" rtl="0">
              <a:lnSpc>
                <a:spcPct val="100000"/>
              </a:lnSpc>
              <a:spcBef>
                <a:spcPts val="1000"/>
              </a:spcBef>
              <a:spcAft>
                <a:spcPts val="0"/>
              </a:spcAft>
              <a:buClr>
                <a:schemeClr val="dk1"/>
              </a:buClr>
              <a:buSzPts val="2600"/>
              <a:buFont typeface="Arial"/>
              <a:buChar char="•"/>
              <a:defRPr sz="2600" b="0" i="0" u="none" strike="noStrike" cap="none">
                <a:solidFill>
                  <a:schemeClr val="dk1"/>
                </a:solidFill>
                <a:latin typeface="Georgia"/>
                <a:ea typeface="Georgia"/>
                <a:cs typeface="Georgia"/>
                <a:sym typeface="Georgia"/>
              </a:defRPr>
            </a:lvl2pPr>
            <a:lvl3pPr marL="1371600" marR="0" lvl="2" indent="-361950" algn="l" rtl="0">
              <a:lnSpc>
                <a:spcPct val="100000"/>
              </a:lnSpc>
              <a:spcBef>
                <a:spcPts val="1000"/>
              </a:spcBef>
              <a:spcAft>
                <a:spcPts val="0"/>
              </a:spcAft>
              <a:buClr>
                <a:schemeClr val="dk1"/>
              </a:buClr>
              <a:buSzPts val="2100"/>
              <a:buFont typeface="Arial"/>
              <a:buChar char="•"/>
              <a:defRPr sz="2100" b="0" i="0" u="none" strike="noStrike" cap="none">
                <a:solidFill>
                  <a:schemeClr val="dk1"/>
                </a:solidFill>
                <a:latin typeface="Georgia"/>
                <a:ea typeface="Georgia"/>
                <a:cs typeface="Georgia"/>
                <a:sym typeface="Georgia"/>
              </a:defRPr>
            </a:lvl3pPr>
            <a:lvl4pPr marL="1828800" marR="0" lvl="3" indent="-355600" algn="l" rtl="0">
              <a:lnSpc>
                <a:spcPct val="100000"/>
              </a:lnSpc>
              <a:spcBef>
                <a:spcPts val="0"/>
              </a:spcBef>
              <a:spcAft>
                <a:spcPts val="0"/>
              </a:spcAft>
              <a:buClr>
                <a:schemeClr val="dk1"/>
              </a:buClr>
              <a:buSzPts val="2000"/>
              <a:buFont typeface="Arial"/>
              <a:buChar char="•"/>
              <a:defRPr sz="2000" b="0" i="0" u="none" strike="noStrike" cap="none">
                <a:solidFill>
                  <a:schemeClr val="dk1"/>
                </a:solidFill>
                <a:latin typeface="Georgia"/>
                <a:ea typeface="Georgia"/>
                <a:cs typeface="Georgia"/>
                <a:sym typeface="Georgia"/>
              </a:defRPr>
            </a:lvl4pPr>
            <a:lvl5pPr marL="2286000" marR="0" lvl="4" indent="-336550" algn="l" rtl="0">
              <a:lnSpc>
                <a:spcPct val="100000"/>
              </a:lnSpc>
              <a:spcBef>
                <a:spcPts val="0"/>
              </a:spcBef>
              <a:spcAft>
                <a:spcPts val="0"/>
              </a:spcAft>
              <a:buClr>
                <a:schemeClr val="dk1"/>
              </a:buClr>
              <a:buSzPts val="1700"/>
              <a:buFont typeface="Arial"/>
              <a:buChar char="•"/>
              <a:defRPr sz="1700" b="0" i="0" u="none" strike="noStrike" cap="none">
                <a:solidFill>
                  <a:schemeClr val="dk1"/>
                </a:solidFill>
                <a:latin typeface="Georgia"/>
                <a:ea typeface="Georgia"/>
                <a:cs typeface="Georgia"/>
                <a:sym typeface="Georgia"/>
              </a:defRPr>
            </a:lvl5pPr>
            <a:lvl6pPr marL="2743200" marR="0" lvl="5" indent="-355600" algn="l" rtl="0">
              <a:lnSpc>
                <a:spcPct val="100000"/>
              </a:lnSpc>
              <a:spcBef>
                <a:spcPts val="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Tree>
  </p:cSld>
  <p:clrMapOvr>
    <a:masterClrMapping/>
  </p:clrMapOvr>
  <p:transition spd="med">
    <p:fade thruBlk="1"/>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Content: Smart Phones">
  <p:cSld name="Content: Smart Phones">
    <p:spTree>
      <p:nvGrpSpPr>
        <p:cNvPr id="1" name="Shape 291"/>
        <p:cNvGrpSpPr/>
        <p:nvPr/>
      </p:nvGrpSpPr>
      <p:grpSpPr>
        <a:xfrm>
          <a:off x="0" y="0"/>
          <a:ext cx="0" cy="0"/>
          <a:chOff x="0" y="0"/>
          <a:chExt cx="0" cy="0"/>
        </a:xfrm>
      </p:grpSpPr>
      <p:pic>
        <p:nvPicPr>
          <p:cNvPr id="292" name="Shape 292"/>
          <p:cNvPicPr preferRelativeResize="0"/>
          <p:nvPr/>
        </p:nvPicPr>
        <p:blipFill rotWithShape="1">
          <a:blip r:embed="rId2">
            <a:alphaModFix/>
          </a:blip>
          <a:srcRect/>
          <a:stretch/>
        </p:blipFill>
        <p:spPr>
          <a:xfrm>
            <a:off x="1016000" y="1313656"/>
            <a:ext cx="4030387" cy="6040332"/>
          </a:xfrm>
          <a:prstGeom prst="rect">
            <a:avLst/>
          </a:prstGeom>
          <a:noFill/>
          <a:ln>
            <a:noFill/>
          </a:ln>
        </p:spPr>
      </p:pic>
      <p:pic>
        <p:nvPicPr>
          <p:cNvPr id="293" name="Shape 293"/>
          <p:cNvPicPr preferRelativeResize="0"/>
          <p:nvPr/>
        </p:nvPicPr>
        <p:blipFill rotWithShape="1">
          <a:blip r:embed="rId3">
            <a:alphaModFix/>
          </a:blip>
          <a:srcRect/>
          <a:stretch/>
        </p:blipFill>
        <p:spPr>
          <a:xfrm>
            <a:off x="4673600" y="1371602"/>
            <a:ext cx="3683379" cy="5477177"/>
          </a:xfrm>
          <a:prstGeom prst="rect">
            <a:avLst/>
          </a:prstGeom>
          <a:noFill/>
          <a:ln>
            <a:noFill/>
          </a:ln>
        </p:spPr>
      </p:pic>
      <p:pic>
        <p:nvPicPr>
          <p:cNvPr id="294" name="Shape 294"/>
          <p:cNvPicPr preferRelativeResize="0"/>
          <p:nvPr/>
        </p:nvPicPr>
        <p:blipFill rotWithShape="1">
          <a:blip r:embed="rId4">
            <a:alphaModFix/>
          </a:blip>
          <a:srcRect/>
          <a:stretch/>
        </p:blipFill>
        <p:spPr>
          <a:xfrm>
            <a:off x="8508999" y="1358902"/>
            <a:ext cx="2972367" cy="5459451"/>
          </a:xfrm>
          <a:prstGeom prst="rect">
            <a:avLst/>
          </a:prstGeom>
          <a:noFill/>
          <a:ln>
            <a:noFill/>
          </a:ln>
        </p:spPr>
      </p:pic>
      <p:cxnSp>
        <p:nvCxnSpPr>
          <p:cNvPr id="295" name="Shape 295"/>
          <p:cNvCxnSpPr/>
          <p:nvPr/>
        </p:nvCxnSpPr>
        <p:spPr>
          <a:xfrm>
            <a:off x="635001" y="635000"/>
            <a:ext cx="11734500" cy="0"/>
          </a:xfrm>
          <a:prstGeom prst="straightConnector1">
            <a:avLst/>
          </a:prstGeom>
          <a:noFill/>
          <a:ln>
            <a:noFill/>
          </a:ln>
        </p:spPr>
      </p:cxnSp>
      <p:cxnSp>
        <p:nvCxnSpPr>
          <p:cNvPr id="296" name="Shape 296"/>
          <p:cNvCxnSpPr/>
          <p:nvPr/>
        </p:nvCxnSpPr>
        <p:spPr>
          <a:xfrm>
            <a:off x="635001" y="1219200"/>
            <a:ext cx="11734500" cy="0"/>
          </a:xfrm>
          <a:prstGeom prst="straightConnector1">
            <a:avLst/>
          </a:prstGeom>
          <a:noFill/>
          <a:ln>
            <a:noFill/>
          </a:ln>
        </p:spPr>
      </p:cxnSp>
      <p:sp>
        <p:nvSpPr>
          <p:cNvPr id="297" name="Shape 297"/>
          <p:cNvSpPr/>
          <p:nvPr/>
        </p:nvSpPr>
        <p:spPr>
          <a:xfrm>
            <a:off x="5651502" y="3835401"/>
            <a:ext cx="1707900" cy="253800"/>
          </a:xfrm>
          <a:prstGeom prst="rect">
            <a:avLst/>
          </a:prstGeom>
          <a:noFill/>
          <a:ln>
            <a:noFill/>
          </a:ln>
        </p:spPr>
        <p:txBody>
          <a:bodyPr spcFirstLastPara="1" wrap="square" lIns="38025" tIns="38025" rIns="38025" bIns="38025" anchor="t" anchorCtr="0">
            <a:noAutofit/>
          </a:bodyPr>
          <a:lstStyle/>
          <a:p>
            <a:pPr marL="0" marR="0" lvl="0" indent="0" algn="l" rtl="0">
              <a:spcBef>
                <a:spcPts val="0"/>
              </a:spcBef>
              <a:spcAft>
                <a:spcPts val="0"/>
              </a:spcAft>
              <a:buClr>
                <a:srgbClr val="000000"/>
              </a:buClr>
              <a:buFont typeface="Arial"/>
              <a:buNone/>
            </a:pPr>
            <a:r>
              <a:rPr lang="en-US" sz="1400" b="0" i="0" u="none" strike="noStrike" cap="none">
                <a:solidFill>
                  <a:srgbClr val="000000"/>
                </a:solidFill>
                <a:latin typeface="Arial"/>
                <a:ea typeface="Arial"/>
                <a:cs typeface="Arial"/>
                <a:sym typeface="Arial"/>
              </a:rPr>
              <a:t>Drag an object here</a:t>
            </a:r>
            <a:endParaRPr sz="1600"/>
          </a:p>
        </p:txBody>
      </p:sp>
      <p:sp>
        <p:nvSpPr>
          <p:cNvPr id="298" name="Shape 298"/>
          <p:cNvSpPr/>
          <p:nvPr/>
        </p:nvSpPr>
        <p:spPr>
          <a:xfrm>
            <a:off x="9182100" y="3835401"/>
            <a:ext cx="1707900" cy="253800"/>
          </a:xfrm>
          <a:prstGeom prst="rect">
            <a:avLst/>
          </a:prstGeom>
          <a:noFill/>
          <a:ln>
            <a:noFill/>
          </a:ln>
        </p:spPr>
        <p:txBody>
          <a:bodyPr spcFirstLastPara="1" wrap="square" lIns="38025" tIns="38025" rIns="38025" bIns="38025" anchor="t" anchorCtr="0">
            <a:noAutofit/>
          </a:bodyPr>
          <a:lstStyle/>
          <a:p>
            <a:pPr marL="0" marR="0" lvl="0" indent="0" algn="l" rtl="0">
              <a:spcBef>
                <a:spcPts val="0"/>
              </a:spcBef>
              <a:spcAft>
                <a:spcPts val="0"/>
              </a:spcAft>
              <a:buClr>
                <a:srgbClr val="000000"/>
              </a:buClr>
              <a:buFont typeface="Arial"/>
              <a:buNone/>
            </a:pPr>
            <a:r>
              <a:rPr lang="en-US" sz="1400" b="0" i="0" u="none" strike="noStrike" cap="none">
                <a:solidFill>
                  <a:srgbClr val="000000"/>
                </a:solidFill>
                <a:latin typeface="Arial"/>
                <a:ea typeface="Arial"/>
                <a:cs typeface="Arial"/>
                <a:sym typeface="Arial"/>
              </a:rPr>
              <a:t>Drag an object here</a:t>
            </a:r>
            <a:endParaRPr sz="1600"/>
          </a:p>
        </p:txBody>
      </p:sp>
      <p:sp>
        <p:nvSpPr>
          <p:cNvPr id="299" name="Shape 299"/>
          <p:cNvSpPr txBox="1">
            <a:spLocks noGrp="1"/>
          </p:cNvSpPr>
          <p:nvPr>
            <p:ph type="body" idx="1"/>
          </p:nvPr>
        </p:nvSpPr>
        <p:spPr>
          <a:xfrm>
            <a:off x="1841501" y="1981202"/>
            <a:ext cx="2311200" cy="3962400"/>
          </a:xfrm>
          <a:prstGeom prst="rect">
            <a:avLst/>
          </a:prstGeom>
          <a:noFill/>
          <a:ln>
            <a:noFill/>
          </a:ln>
        </p:spPr>
        <p:txBody>
          <a:bodyPr spcFirstLastPara="1" wrap="square" lIns="97475" tIns="97475" rIns="97475" bIns="97475" anchor="ctr" anchorCtr="0"/>
          <a:lstStyle>
            <a:lvl1pPr marL="457200" marR="0" lvl="0" indent="-419100" algn="l" rtl="0">
              <a:lnSpc>
                <a:spcPct val="100000"/>
              </a:lnSpc>
              <a:spcBef>
                <a:spcPts val="0"/>
              </a:spcBef>
              <a:spcAft>
                <a:spcPts val="0"/>
              </a:spcAft>
              <a:buClr>
                <a:schemeClr val="dk1"/>
              </a:buClr>
              <a:buSzPts val="3000"/>
              <a:buFont typeface="Georgia"/>
              <a:buChar char="‣"/>
              <a:defRPr sz="3000" b="0" i="0" u="none" strike="noStrike" cap="none">
                <a:solidFill>
                  <a:schemeClr val="dk1"/>
                </a:solidFill>
                <a:latin typeface="Georgia"/>
                <a:ea typeface="Georgia"/>
                <a:cs typeface="Georgia"/>
                <a:sym typeface="Georgia"/>
              </a:defRPr>
            </a:lvl1pPr>
            <a:lvl2pPr marL="914400" marR="0" lvl="1" indent="-393700" algn="l" rtl="0">
              <a:lnSpc>
                <a:spcPct val="100000"/>
              </a:lnSpc>
              <a:spcBef>
                <a:spcPts val="1000"/>
              </a:spcBef>
              <a:spcAft>
                <a:spcPts val="0"/>
              </a:spcAft>
              <a:buClr>
                <a:schemeClr val="dk1"/>
              </a:buClr>
              <a:buSzPts val="2600"/>
              <a:buFont typeface="Arial"/>
              <a:buChar char="•"/>
              <a:defRPr sz="2600" b="0" i="0" u="none" strike="noStrike" cap="none">
                <a:solidFill>
                  <a:schemeClr val="dk1"/>
                </a:solidFill>
                <a:latin typeface="Georgia"/>
                <a:ea typeface="Georgia"/>
                <a:cs typeface="Georgia"/>
                <a:sym typeface="Georgia"/>
              </a:defRPr>
            </a:lvl2pPr>
            <a:lvl3pPr marL="1371600" marR="0" lvl="2" indent="-361950" algn="l" rtl="0">
              <a:lnSpc>
                <a:spcPct val="100000"/>
              </a:lnSpc>
              <a:spcBef>
                <a:spcPts val="1000"/>
              </a:spcBef>
              <a:spcAft>
                <a:spcPts val="0"/>
              </a:spcAft>
              <a:buClr>
                <a:schemeClr val="dk1"/>
              </a:buClr>
              <a:buSzPts val="2100"/>
              <a:buFont typeface="Arial"/>
              <a:buChar char="•"/>
              <a:defRPr sz="2100" b="0" i="0" u="none" strike="noStrike" cap="none">
                <a:solidFill>
                  <a:schemeClr val="dk1"/>
                </a:solidFill>
                <a:latin typeface="Georgia"/>
                <a:ea typeface="Georgia"/>
                <a:cs typeface="Georgia"/>
                <a:sym typeface="Georgia"/>
              </a:defRPr>
            </a:lvl3pPr>
            <a:lvl4pPr marL="1828800" marR="0" lvl="3" indent="-355600" algn="l" rtl="0">
              <a:lnSpc>
                <a:spcPct val="100000"/>
              </a:lnSpc>
              <a:spcBef>
                <a:spcPts val="0"/>
              </a:spcBef>
              <a:spcAft>
                <a:spcPts val="0"/>
              </a:spcAft>
              <a:buClr>
                <a:schemeClr val="dk1"/>
              </a:buClr>
              <a:buSzPts val="2000"/>
              <a:buFont typeface="Arial"/>
              <a:buChar char="•"/>
              <a:defRPr sz="2000" b="0" i="0" u="none" strike="noStrike" cap="none">
                <a:solidFill>
                  <a:schemeClr val="dk1"/>
                </a:solidFill>
                <a:latin typeface="Georgia"/>
                <a:ea typeface="Georgia"/>
                <a:cs typeface="Georgia"/>
                <a:sym typeface="Georgia"/>
              </a:defRPr>
            </a:lvl4pPr>
            <a:lvl5pPr marL="2286000" marR="0" lvl="4" indent="-336550" algn="l" rtl="0">
              <a:lnSpc>
                <a:spcPct val="100000"/>
              </a:lnSpc>
              <a:spcBef>
                <a:spcPts val="0"/>
              </a:spcBef>
              <a:spcAft>
                <a:spcPts val="0"/>
              </a:spcAft>
              <a:buClr>
                <a:schemeClr val="dk1"/>
              </a:buClr>
              <a:buSzPts val="1700"/>
              <a:buFont typeface="Arial"/>
              <a:buChar char="•"/>
              <a:defRPr sz="1700" b="0" i="0" u="none" strike="noStrike" cap="none">
                <a:solidFill>
                  <a:schemeClr val="dk1"/>
                </a:solidFill>
                <a:latin typeface="Georgia"/>
                <a:ea typeface="Georgia"/>
                <a:cs typeface="Georgia"/>
                <a:sym typeface="Georgia"/>
              </a:defRPr>
            </a:lvl5pPr>
            <a:lvl6pPr marL="2743200" marR="0" lvl="5" indent="-355600" algn="l" rtl="0">
              <a:lnSpc>
                <a:spcPct val="100000"/>
              </a:lnSpc>
              <a:spcBef>
                <a:spcPts val="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Tree>
  </p:cSld>
  <p:clrMapOvr>
    <a:masterClrMapping/>
  </p:clrMapOvr>
  <p:transition spd="med">
    <p:fade thruBlk="1"/>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COLORS/SHAPES">
  <p:cSld name="COLORS/SHAPES">
    <p:spTree>
      <p:nvGrpSpPr>
        <p:cNvPr id="1" name="Shape 300"/>
        <p:cNvGrpSpPr/>
        <p:nvPr/>
      </p:nvGrpSpPr>
      <p:grpSpPr>
        <a:xfrm>
          <a:off x="0" y="0"/>
          <a:ext cx="0" cy="0"/>
          <a:chOff x="0" y="0"/>
          <a:chExt cx="0" cy="0"/>
        </a:xfrm>
      </p:grpSpPr>
      <p:sp>
        <p:nvSpPr>
          <p:cNvPr id="301" name="Shape 301"/>
          <p:cNvSpPr txBox="1">
            <a:spLocks noGrp="1"/>
          </p:cNvSpPr>
          <p:nvPr>
            <p:ph type="title"/>
          </p:nvPr>
        </p:nvSpPr>
        <p:spPr>
          <a:xfrm>
            <a:off x="455502" y="734830"/>
            <a:ext cx="11957400" cy="652200"/>
          </a:xfrm>
          <a:prstGeom prst="rect">
            <a:avLst/>
          </a:prstGeom>
          <a:noFill/>
          <a:ln>
            <a:noFill/>
          </a:ln>
        </p:spPr>
        <p:txBody>
          <a:bodyPr spcFirstLastPara="1" wrap="square" lIns="97475" tIns="97475" rIns="97475" bIns="97475" anchor="t" anchorCtr="0"/>
          <a:lstStyle>
            <a:lvl1pPr marL="0" marR="0" lvl="0" indent="0" algn="l" rtl="0">
              <a:lnSpc>
                <a:spcPct val="90000"/>
              </a:lnSpc>
              <a:spcBef>
                <a:spcPts val="0"/>
              </a:spcBef>
              <a:spcAft>
                <a:spcPts val="0"/>
              </a:spcAft>
              <a:buClr>
                <a:schemeClr val="dk1"/>
              </a:buClr>
              <a:buSzPts val="1600"/>
              <a:buFont typeface="Oswald"/>
              <a:buNone/>
              <a:defRPr sz="3400" b="1" i="0" u="none" strike="noStrike" cap="none">
                <a:solidFill>
                  <a:schemeClr val="dk1"/>
                </a:solidFill>
                <a:latin typeface="Oswald"/>
                <a:ea typeface="Oswald"/>
                <a:cs typeface="Oswald"/>
                <a:sym typeface="Oswald"/>
              </a:defRPr>
            </a:lvl1pPr>
            <a:lvl2pPr lvl="1" indent="0" rtl="0">
              <a:spcBef>
                <a:spcPts val="0"/>
              </a:spcBef>
              <a:spcAft>
                <a:spcPts val="0"/>
              </a:spcAft>
              <a:buSzPts val="1600"/>
              <a:buNone/>
              <a:defRPr sz="2000"/>
            </a:lvl2pPr>
            <a:lvl3pPr lvl="2" indent="0" rtl="0">
              <a:spcBef>
                <a:spcPts val="0"/>
              </a:spcBef>
              <a:spcAft>
                <a:spcPts val="0"/>
              </a:spcAft>
              <a:buSzPts val="1600"/>
              <a:buNone/>
              <a:defRPr sz="2000"/>
            </a:lvl3pPr>
            <a:lvl4pPr lvl="3" indent="0" rtl="0">
              <a:spcBef>
                <a:spcPts val="0"/>
              </a:spcBef>
              <a:spcAft>
                <a:spcPts val="0"/>
              </a:spcAft>
              <a:buSzPts val="1600"/>
              <a:buNone/>
              <a:defRPr sz="2000"/>
            </a:lvl4pPr>
            <a:lvl5pPr lvl="4" indent="0" rtl="0">
              <a:spcBef>
                <a:spcPts val="0"/>
              </a:spcBef>
              <a:spcAft>
                <a:spcPts val="0"/>
              </a:spcAft>
              <a:buSzPts val="1600"/>
              <a:buNone/>
              <a:defRPr sz="2000"/>
            </a:lvl5pPr>
            <a:lvl6pPr lvl="5" indent="0" rtl="0">
              <a:spcBef>
                <a:spcPts val="0"/>
              </a:spcBef>
              <a:spcAft>
                <a:spcPts val="0"/>
              </a:spcAft>
              <a:buSzPts val="1600"/>
              <a:buNone/>
              <a:defRPr sz="2000"/>
            </a:lvl6pPr>
            <a:lvl7pPr lvl="6" indent="0" rtl="0">
              <a:spcBef>
                <a:spcPts val="0"/>
              </a:spcBef>
              <a:spcAft>
                <a:spcPts val="0"/>
              </a:spcAft>
              <a:buSzPts val="1600"/>
              <a:buNone/>
              <a:defRPr sz="2000"/>
            </a:lvl7pPr>
            <a:lvl8pPr lvl="7" indent="0" rtl="0">
              <a:spcBef>
                <a:spcPts val="0"/>
              </a:spcBef>
              <a:spcAft>
                <a:spcPts val="0"/>
              </a:spcAft>
              <a:buSzPts val="1600"/>
              <a:buNone/>
              <a:defRPr sz="2000"/>
            </a:lvl8pPr>
            <a:lvl9pPr lvl="8" indent="0" rtl="0">
              <a:spcBef>
                <a:spcPts val="0"/>
              </a:spcBef>
              <a:spcAft>
                <a:spcPts val="0"/>
              </a:spcAft>
              <a:buSzPts val="1600"/>
              <a:buNone/>
              <a:defRPr sz="2000"/>
            </a:lvl9pPr>
          </a:lstStyle>
          <a:p>
            <a:endParaRPr/>
          </a:p>
        </p:txBody>
      </p:sp>
      <p:sp>
        <p:nvSpPr>
          <p:cNvPr id="302" name="Shape 302"/>
          <p:cNvSpPr/>
          <p:nvPr/>
        </p:nvSpPr>
        <p:spPr>
          <a:xfrm>
            <a:off x="671716" y="1536032"/>
            <a:ext cx="1831200" cy="1828200"/>
          </a:xfrm>
          <a:prstGeom prst="rect">
            <a:avLst/>
          </a:prstGeom>
          <a:solidFill>
            <a:srgbClr val="000000"/>
          </a:solidFill>
          <a:ln>
            <a:noFill/>
          </a:ln>
        </p:spPr>
        <p:txBody>
          <a:bodyPr spcFirstLastPara="1" wrap="square" lIns="129700" tIns="129700" rIns="129700" bIns="129700" anchor="t" anchorCtr="0">
            <a:noAutofit/>
          </a:bodyPr>
          <a:lstStyle/>
          <a:p>
            <a:pPr marL="0" marR="0" lvl="0" indent="0" algn="l" rtl="0">
              <a:lnSpc>
                <a:spcPct val="100000"/>
              </a:lnSpc>
              <a:spcBef>
                <a:spcPts val="0"/>
              </a:spcBef>
              <a:spcAft>
                <a:spcPts val="0"/>
              </a:spcAft>
              <a:buClr>
                <a:srgbClr val="FFFFFF"/>
              </a:buClr>
              <a:buFont typeface="Oswald"/>
              <a:buNone/>
            </a:pPr>
            <a:r>
              <a:rPr lang="en-US" sz="1400" b="1" i="0" u="none" strike="noStrike" cap="none">
                <a:solidFill>
                  <a:srgbClr val="FFFFFF"/>
                </a:solidFill>
                <a:latin typeface="Oswald"/>
                <a:ea typeface="Oswald"/>
                <a:cs typeface="Oswald"/>
                <a:sym typeface="Oswald"/>
              </a:rPr>
              <a:t>BLACK</a:t>
            </a:r>
            <a:endParaRPr sz="1600"/>
          </a:p>
          <a:p>
            <a:pPr marL="0" marR="0" lvl="0" indent="0" algn="l" rtl="0">
              <a:lnSpc>
                <a:spcPct val="100000"/>
              </a:lnSpc>
              <a:spcBef>
                <a:spcPts val="0"/>
              </a:spcBef>
              <a:spcAft>
                <a:spcPts val="0"/>
              </a:spcAft>
              <a:buClr>
                <a:srgbClr val="FFFFFF"/>
              </a:buClr>
              <a:buFont typeface="Georgia"/>
              <a:buNone/>
            </a:pPr>
            <a:r>
              <a:rPr lang="en-US" sz="1400" b="0" i="0" u="none" strike="noStrike" cap="none">
                <a:solidFill>
                  <a:srgbClr val="FFFFFF"/>
                </a:solidFill>
                <a:latin typeface="Georgia"/>
                <a:ea typeface="Georgia"/>
                <a:cs typeface="Georgia"/>
                <a:sym typeface="Georgia"/>
              </a:rPr>
              <a:t>--</a:t>
            </a:r>
            <a:endParaRPr sz="1600"/>
          </a:p>
          <a:p>
            <a:pPr marL="0" marR="0" lvl="0" indent="0" algn="l" rtl="0">
              <a:lnSpc>
                <a:spcPct val="100000"/>
              </a:lnSpc>
              <a:spcBef>
                <a:spcPts val="0"/>
              </a:spcBef>
              <a:spcAft>
                <a:spcPts val="0"/>
              </a:spcAft>
              <a:buClr>
                <a:srgbClr val="FFFFFF"/>
              </a:buClr>
              <a:buFont typeface="Georgia"/>
              <a:buNone/>
            </a:pPr>
            <a:r>
              <a:rPr lang="en-US" sz="1300" b="0" i="0" u="none" strike="noStrike" cap="none">
                <a:solidFill>
                  <a:srgbClr val="FFFFFF"/>
                </a:solidFill>
                <a:latin typeface="Georgia"/>
                <a:ea typeface="Georgia"/>
                <a:cs typeface="Georgia"/>
                <a:sym typeface="Georgia"/>
              </a:rPr>
              <a:t>CMYK 0/0/0/100</a:t>
            </a:r>
            <a:endParaRPr sz="1600"/>
          </a:p>
          <a:p>
            <a:pPr marL="0" marR="0" lvl="0" indent="0" algn="l" rtl="0">
              <a:lnSpc>
                <a:spcPct val="100000"/>
              </a:lnSpc>
              <a:spcBef>
                <a:spcPts val="0"/>
              </a:spcBef>
              <a:spcAft>
                <a:spcPts val="0"/>
              </a:spcAft>
              <a:buClr>
                <a:srgbClr val="FFFFFF"/>
              </a:buClr>
              <a:buFont typeface="Georgia"/>
              <a:buNone/>
            </a:pPr>
            <a:r>
              <a:rPr lang="en-US" sz="1300" b="0" i="0" u="none" strike="noStrike" cap="none">
                <a:solidFill>
                  <a:srgbClr val="FFFFFF"/>
                </a:solidFill>
                <a:latin typeface="Georgia"/>
                <a:ea typeface="Georgia"/>
                <a:cs typeface="Georgia"/>
                <a:sym typeface="Georgia"/>
              </a:rPr>
              <a:t>RGB 0/0/0</a:t>
            </a:r>
            <a:endParaRPr sz="1600"/>
          </a:p>
          <a:p>
            <a:pPr marL="0" marR="0" lvl="0" indent="0" algn="l" rtl="0">
              <a:lnSpc>
                <a:spcPct val="100000"/>
              </a:lnSpc>
              <a:spcBef>
                <a:spcPts val="0"/>
              </a:spcBef>
              <a:spcAft>
                <a:spcPts val="0"/>
              </a:spcAft>
              <a:buClr>
                <a:srgbClr val="FFFFFF"/>
              </a:buClr>
              <a:buFont typeface="Georgia"/>
              <a:buNone/>
            </a:pPr>
            <a:r>
              <a:rPr lang="en-US" sz="1300" b="0" i="0" u="none" strike="noStrike" cap="none">
                <a:solidFill>
                  <a:srgbClr val="FFFFFF"/>
                </a:solidFill>
                <a:latin typeface="Georgia"/>
                <a:ea typeface="Georgia"/>
                <a:cs typeface="Georgia"/>
                <a:sym typeface="Georgia"/>
              </a:rPr>
              <a:t>HEX 000000</a:t>
            </a:r>
            <a:endParaRPr sz="1600"/>
          </a:p>
          <a:p>
            <a:pPr marL="0" marR="0" lvl="0" indent="0" algn="l" rtl="0">
              <a:lnSpc>
                <a:spcPct val="100000"/>
              </a:lnSpc>
              <a:spcBef>
                <a:spcPts val="0"/>
              </a:spcBef>
              <a:spcAft>
                <a:spcPts val="0"/>
              </a:spcAft>
              <a:buClr>
                <a:srgbClr val="FFFFFF"/>
              </a:buClr>
              <a:buFont typeface="Georgia"/>
              <a:buNone/>
            </a:pPr>
            <a:r>
              <a:rPr lang="en-US" sz="1300" b="0" i="0" u="none" strike="noStrike" cap="none">
                <a:solidFill>
                  <a:srgbClr val="FFFFFF"/>
                </a:solidFill>
                <a:latin typeface="Georgia"/>
                <a:ea typeface="Georgia"/>
                <a:cs typeface="Georgia"/>
                <a:sym typeface="Georgia"/>
              </a:rPr>
              <a:t>PMS Process Black C</a:t>
            </a:r>
            <a:endParaRPr sz="1600"/>
          </a:p>
          <a:p>
            <a:pPr marL="0" marR="0" lvl="0" indent="0" algn="l" rtl="0">
              <a:lnSpc>
                <a:spcPct val="100000"/>
              </a:lnSpc>
              <a:spcBef>
                <a:spcPts val="0"/>
              </a:spcBef>
              <a:spcAft>
                <a:spcPts val="0"/>
              </a:spcAft>
              <a:buClr>
                <a:schemeClr val="dk1"/>
              </a:buClr>
              <a:buFont typeface="Calibri"/>
              <a:buNone/>
            </a:pPr>
            <a:endParaRPr sz="1400" b="0" i="0" u="none" strike="noStrike" cap="none">
              <a:solidFill>
                <a:srgbClr val="FFFFFF"/>
              </a:solidFill>
              <a:latin typeface="Arial"/>
              <a:ea typeface="Arial"/>
              <a:cs typeface="Arial"/>
              <a:sym typeface="Arial"/>
            </a:endParaRPr>
          </a:p>
        </p:txBody>
      </p:sp>
      <p:sp>
        <p:nvSpPr>
          <p:cNvPr id="303" name="Shape 303"/>
          <p:cNvSpPr/>
          <p:nvPr/>
        </p:nvSpPr>
        <p:spPr>
          <a:xfrm>
            <a:off x="2691983" y="1536032"/>
            <a:ext cx="1831200" cy="1828200"/>
          </a:xfrm>
          <a:prstGeom prst="rect">
            <a:avLst/>
          </a:prstGeom>
          <a:solidFill>
            <a:srgbClr val="FFFFFF"/>
          </a:solidFill>
          <a:ln>
            <a:noFill/>
          </a:ln>
        </p:spPr>
        <p:txBody>
          <a:bodyPr spcFirstLastPara="1" wrap="square" lIns="129700" tIns="129700" rIns="129700" bIns="129700" anchor="t" anchorCtr="0">
            <a:noAutofit/>
          </a:bodyPr>
          <a:lstStyle/>
          <a:p>
            <a:pPr marL="0" marR="0" lvl="0" indent="0" algn="l" rtl="0">
              <a:lnSpc>
                <a:spcPct val="100000"/>
              </a:lnSpc>
              <a:spcBef>
                <a:spcPts val="0"/>
              </a:spcBef>
              <a:spcAft>
                <a:spcPts val="0"/>
              </a:spcAft>
              <a:buClr>
                <a:srgbClr val="000000"/>
              </a:buClr>
              <a:buFont typeface="Oswald"/>
              <a:buNone/>
            </a:pPr>
            <a:r>
              <a:rPr lang="en-US" sz="1400" b="1" i="0" u="none" strike="noStrike" cap="none">
                <a:solidFill>
                  <a:srgbClr val="000000"/>
                </a:solidFill>
                <a:latin typeface="Oswald"/>
                <a:ea typeface="Oswald"/>
                <a:cs typeface="Oswald"/>
                <a:sym typeface="Oswald"/>
              </a:rPr>
              <a:t>WHITE</a:t>
            </a:r>
            <a:endParaRPr sz="1600"/>
          </a:p>
          <a:p>
            <a:pPr marL="0" marR="0" lvl="0" indent="0" algn="l" rtl="0">
              <a:lnSpc>
                <a:spcPct val="100000"/>
              </a:lnSpc>
              <a:spcBef>
                <a:spcPts val="0"/>
              </a:spcBef>
              <a:spcAft>
                <a:spcPts val="0"/>
              </a:spcAft>
              <a:buClr>
                <a:srgbClr val="000000"/>
              </a:buClr>
              <a:buFont typeface="Georgia"/>
              <a:buNone/>
            </a:pPr>
            <a:r>
              <a:rPr lang="en-US" sz="1400" b="0" i="0" u="none" strike="noStrike" cap="none">
                <a:solidFill>
                  <a:srgbClr val="000000"/>
                </a:solidFill>
                <a:latin typeface="Georgia"/>
                <a:ea typeface="Georgia"/>
                <a:cs typeface="Georgia"/>
                <a:sym typeface="Georgia"/>
              </a:rPr>
              <a:t>--</a:t>
            </a:r>
            <a:endParaRPr sz="1600"/>
          </a:p>
          <a:p>
            <a:pPr marL="0" marR="0" lvl="0" indent="0" algn="l" rtl="0">
              <a:lnSpc>
                <a:spcPct val="100000"/>
              </a:lnSpc>
              <a:spcBef>
                <a:spcPts val="0"/>
              </a:spcBef>
              <a:spcAft>
                <a:spcPts val="0"/>
              </a:spcAft>
              <a:buClr>
                <a:srgbClr val="000000"/>
              </a:buClr>
              <a:buFont typeface="Georgia"/>
              <a:buNone/>
            </a:pPr>
            <a:r>
              <a:rPr lang="en-US" sz="1300" b="0" i="0" u="none" strike="noStrike" cap="none">
                <a:solidFill>
                  <a:srgbClr val="000000"/>
                </a:solidFill>
                <a:latin typeface="Georgia"/>
                <a:ea typeface="Georgia"/>
                <a:cs typeface="Georgia"/>
                <a:sym typeface="Georgia"/>
              </a:rPr>
              <a:t>CMYK 0/0/0/0</a:t>
            </a:r>
            <a:endParaRPr sz="1600"/>
          </a:p>
          <a:p>
            <a:pPr marL="0" marR="0" lvl="0" indent="0" algn="l" rtl="0">
              <a:lnSpc>
                <a:spcPct val="100000"/>
              </a:lnSpc>
              <a:spcBef>
                <a:spcPts val="0"/>
              </a:spcBef>
              <a:spcAft>
                <a:spcPts val="0"/>
              </a:spcAft>
              <a:buClr>
                <a:srgbClr val="000000"/>
              </a:buClr>
              <a:buFont typeface="Georgia"/>
              <a:buNone/>
            </a:pPr>
            <a:r>
              <a:rPr lang="en-US" sz="1300" b="0" i="0" u="none" strike="noStrike" cap="none">
                <a:solidFill>
                  <a:srgbClr val="000000"/>
                </a:solidFill>
                <a:latin typeface="Georgia"/>
                <a:ea typeface="Georgia"/>
                <a:cs typeface="Georgia"/>
                <a:sym typeface="Georgia"/>
              </a:rPr>
              <a:t>RGB 255/255/255</a:t>
            </a:r>
            <a:endParaRPr sz="1600"/>
          </a:p>
          <a:p>
            <a:pPr marL="0" marR="0" lvl="0" indent="0" algn="l" rtl="0">
              <a:lnSpc>
                <a:spcPct val="100000"/>
              </a:lnSpc>
              <a:spcBef>
                <a:spcPts val="0"/>
              </a:spcBef>
              <a:spcAft>
                <a:spcPts val="0"/>
              </a:spcAft>
              <a:buClr>
                <a:srgbClr val="000000"/>
              </a:buClr>
              <a:buFont typeface="Georgia"/>
              <a:buNone/>
            </a:pPr>
            <a:r>
              <a:rPr lang="en-US" sz="1300" b="0" i="0" u="none" strike="noStrike" cap="none">
                <a:solidFill>
                  <a:srgbClr val="000000"/>
                </a:solidFill>
                <a:latin typeface="Georgia"/>
                <a:ea typeface="Georgia"/>
                <a:cs typeface="Georgia"/>
                <a:sym typeface="Georgia"/>
              </a:rPr>
              <a:t>HEX FFFFFF</a:t>
            </a:r>
            <a:endParaRPr sz="1600"/>
          </a:p>
          <a:p>
            <a:pPr marL="0" marR="0" lvl="0" indent="0" algn="l" rtl="0">
              <a:lnSpc>
                <a:spcPct val="100000"/>
              </a:lnSpc>
              <a:spcBef>
                <a:spcPts val="0"/>
              </a:spcBef>
              <a:spcAft>
                <a:spcPts val="0"/>
              </a:spcAft>
              <a:buClr>
                <a:srgbClr val="000000"/>
              </a:buClr>
              <a:buFont typeface="Georgia"/>
              <a:buNone/>
            </a:pPr>
            <a:r>
              <a:rPr lang="en-US" sz="1300" b="0" i="0" u="none" strike="noStrike" cap="none">
                <a:solidFill>
                  <a:srgbClr val="000000"/>
                </a:solidFill>
                <a:latin typeface="Georgia"/>
                <a:ea typeface="Georgia"/>
                <a:cs typeface="Georgia"/>
                <a:sym typeface="Georgia"/>
              </a:rPr>
              <a:t>PMS -</a:t>
            </a:r>
            <a:endParaRPr sz="1600"/>
          </a:p>
          <a:p>
            <a:pPr marL="0" marR="0" lvl="0" indent="0" algn="l" rtl="0">
              <a:lnSpc>
                <a:spcPct val="100000"/>
              </a:lnSpc>
              <a:spcBef>
                <a:spcPts val="0"/>
              </a:spcBef>
              <a:spcAft>
                <a:spcPts val="0"/>
              </a:spcAft>
              <a:buClr>
                <a:schemeClr val="dk1"/>
              </a:buClr>
              <a:buFont typeface="Calibri"/>
              <a:buNone/>
            </a:pPr>
            <a:endParaRPr sz="1400" b="0" i="0" u="none" strike="noStrike" cap="none">
              <a:solidFill>
                <a:srgbClr val="000000"/>
              </a:solidFill>
              <a:latin typeface="Arial"/>
              <a:ea typeface="Arial"/>
              <a:cs typeface="Arial"/>
              <a:sym typeface="Arial"/>
            </a:endParaRPr>
          </a:p>
        </p:txBody>
      </p:sp>
      <p:sp>
        <p:nvSpPr>
          <p:cNvPr id="304" name="Shape 304"/>
          <p:cNvSpPr/>
          <p:nvPr/>
        </p:nvSpPr>
        <p:spPr>
          <a:xfrm>
            <a:off x="4712250" y="1536032"/>
            <a:ext cx="1831200" cy="1828200"/>
          </a:xfrm>
          <a:prstGeom prst="rect">
            <a:avLst/>
          </a:prstGeom>
          <a:solidFill>
            <a:srgbClr val="E51B24"/>
          </a:solidFill>
          <a:ln>
            <a:noFill/>
          </a:ln>
        </p:spPr>
        <p:txBody>
          <a:bodyPr spcFirstLastPara="1" wrap="square" lIns="129700" tIns="129700" rIns="129700" bIns="129700" anchor="t" anchorCtr="0">
            <a:noAutofit/>
          </a:bodyPr>
          <a:lstStyle/>
          <a:p>
            <a:pPr marL="0" marR="0" lvl="0" indent="0" algn="l" rtl="0">
              <a:lnSpc>
                <a:spcPct val="100000"/>
              </a:lnSpc>
              <a:spcBef>
                <a:spcPts val="0"/>
              </a:spcBef>
              <a:spcAft>
                <a:spcPts val="0"/>
              </a:spcAft>
              <a:buClr>
                <a:srgbClr val="FFFFFF"/>
              </a:buClr>
              <a:buFont typeface="Oswald"/>
              <a:buNone/>
            </a:pPr>
            <a:r>
              <a:rPr lang="en-US" sz="1400" b="1" i="0" u="none" strike="noStrike" cap="none">
                <a:solidFill>
                  <a:srgbClr val="FFFFFF"/>
                </a:solidFill>
                <a:latin typeface="Oswald"/>
                <a:ea typeface="Oswald"/>
                <a:cs typeface="Oswald"/>
                <a:sym typeface="Oswald"/>
              </a:rPr>
              <a:t>RED</a:t>
            </a:r>
            <a:endParaRPr sz="1600"/>
          </a:p>
          <a:p>
            <a:pPr marL="0" marR="0" lvl="0" indent="0" algn="l" rtl="0">
              <a:lnSpc>
                <a:spcPct val="100000"/>
              </a:lnSpc>
              <a:spcBef>
                <a:spcPts val="0"/>
              </a:spcBef>
              <a:spcAft>
                <a:spcPts val="0"/>
              </a:spcAft>
              <a:buClr>
                <a:srgbClr val="FFFFFF"/>
              </a:buClr>
              <a:buFont typeface="Georgia"/>
              <a:buNone/>
            </a:pPr>
            <a:r>
              <a:rPr lang="en-US" sz="1400" b="0" i="0" u="none" strike="noStrike" cap="none">
                <a:solidFill>
                  <a:srgbClr val="FFFFFF"/>
                </a:solidFill>
                <a:latin typeface="Georgia"/>
                <a:ea typeface="Georgia"/>
                <a:cs typeface="Georgia"/>
                <a:sym typeface="Georgia"/>
              </a:rPr>
              <a:t>--</a:t>
            </a:r>
            <a:endParaRPr sz="1600"/>
          </a:p>
          <a:p>
            <a:pPr marL="0" marR="0" lvl="0" indent="0" algn="l" rtl="0">
              <a:lnSpc>
                <a:spcPct val="100000"/>
              </a:lnSpc>
              <a:spcBef>
                <a:spcPts val="0"/>
              </a:spcBef>
              <a:spcAft>
                <a:spcPts val="0"/>
              </a:spcAft>
              <a:buClr>
                <a:srgbClr val="FFFFFF"/>
              </a:buClr>
              <a:buFont typeface="Georgia"/>
              <a:buNone/>
            </a:pPr>
            <a:r>
              <a:rPr lang="en-US" sz="1300" b="0" i="0" u="none" strike="noStrike" cap="none">
                <a:solidFill>
                  <a:srgbClr val="FFFFFF"/>
                </a:solidFill>
                <a:latin typeface="Georgia"/>
                <a:ea typeface="Georgia"/>
                <a:cs typeface="Georgia"/>
                <a:sym typeface="Georgia"/>
              </a:rPr>
              <a:t>CMYK 0/0/0/100</a:t>
            </a:r>
            <a:endParaRPr sz="1600"/>
          </a:p>
          <a:p>
            <a:pPr marL="0" marR="0" lvl="0" indent="0" algn="l" rtl="0">
              <a:lnSpc>
                <a:spcPct val="100000"/>
              </a:lnSpc>
              <a:spcBef>
                <a:spcPts val="0"/>
              </a:spcBef>
              <a:spcAft>
                <a:spcPts val="0"/>
              </a:spcAft>
              <a:buClr>
                <a:srgbClr val="FFFFFF"/>
              </a:buClr>
              <a:buFont typeface="Georgia"/>
              <a:buNone/>
            </a:pPr>
            <a:r>
              <a:rPr lang="en-US" sz="1300" b="0" i="0" u="none" strike="noStrike" cap="none">
                <a:solidFill>
                  <a:srgbClr val="FFFFFF"/>
                </a:solidFill>
                <a:latin typeface="Georgia"/>
                <a:ea typeface="Georgia"/>
                <a:cs typeface="Georgia"/>
                <a:sym typeface="Georgia"/>
              </a:rPr>
              <a:t>RGB 0/0/0</a:t>
            </a:r>
            <a:endParaRPr sz="1600"/>
          </a:p>
          <a:p>
            <a:pPr marL="0" marR="0" lvl="0" indent="0" algn="l" rtl="0">
              <a:lnSpc>
                <a:spcPct val="100000"/>
              </a:lnSpc>
              <a:spcBef>
                <a:spcPts val="0"/>
              </a:spcBef>
              <a:spcAft>
                <a:spcPts val="0"/>
              </a:spcAft>
              <a:buClr>
                <a:srgbClr val="FFFFFF"/>
              </a:buClr>
              <a:buFont typeface="Georgia"/>
              <a:buNone/>
            </a:pPr>
            <a:r>
              <a:rPr lang="en-US" sz="1300" b="0" i="0" u="none" strike="noStrike" cap="none">
                <a:solidFill>
                  <a:srgbClr val="FFFFFF"/>
                </a:solidFill>
                <a:latin typeface="Georgia"/>
                <a:ea typeface="Georgia"/>
                <a:cs typeface="Georgia"/>
                <a:sym typeface="Georgia"/>
              </a:rPr>
              <a:t>HEX 000000</a:t>
            </a:r>
            <a:endParaRPr sz="1600"/>
          </a:p>
          <a:p>
            <a:pPr marL="0" marR="0" lvl="0" indent="0" algn="l" rtl="0">
              <a:lnSpc>
                <a:spcPct val="100000"/>
              </a:lnSpc>
              <a:spcBef>
                <a:spcPts val="0"/>
              </a:spcBef>
              <a:spcAft>
                <a:spcPts val="0"/>
              </a:spcAft>
              <a:buClr>
                <a:srgbClr val="FFFFFF"/>
              </a:buClr>
              <a:buFont typeface="Georgia"/>
              <a:buNone/>
            </a:pPr>
            <a:r>
              <a:rPr lang="en-US" sz="1300" b="0" i="0" u="none" strike="noStrike" cap="none">
                <a:solidFill>
                  <a:srgbClr val="FFFFFF"/>
                </a:solidFill>
                <a:latin typeface="Georgia"/>
                <a:ea typeface="Georgia"/>
                <a:cs typeface="Georgia"/>
                <a:sym typeface="Georgia"/>
              </a:rPr>
              <a:t>PMS Process Black C</a:t>
            </a:r>
            <a:endParaRPr sz="1600"/>
          </a:p>
          <a:p>
            <a:pPr marL="0" marR="0" lvl="0" indent="0" algn="l" rtl="0">
              <a:lnSpc>
                <a:spcPct val="100000"/>
              </a:lnSpc>
              <a:spcBef>
                <a:spcPts val="0"/>
              </a:spcBef>
              <a:spcAft>
                <a:spcPts val="0"/>
              </a:spcAft>
              <a:buClr>
                <a:schemeClr val="dk1"/>
              </a:buClr>
              <a:buFont typeface="Calibri"/>
              <a:buNone/>
            </a:pPr>
            <a:endParaRPr sz="1400" b="0" i="0" u="none" strike="noStrike" cap="none">
              <a:solidFill>
                <a:srgbClr val="FFFFFF"/>
              </a:solidFill>
              <a:latin typeface="Arial"/>
              <a:ea typeface="Arial"/>
              <a:cs typeface="Arial"/>
              <a:sym typeface="Arial"/>
            </a:endParaRPr>
          </a:p>
        </p:txBody>
      </p:sp>
      <p:sp>
        <p:nvSpPr>
          <p:cNvPr id="305" name="Shape 305"/>
          <p:cNvSpPr/>
          <p:nvPr/>
        </p:nvSpPr>
        <p:spPr>
          <a:xfrm>
            <a:off x="671715" y="3511937"/>
            <a:ext cx="1426200" cy="1423800"/>
          </a:xfrm>
          <a:prstGeom prst="rect">
            <a:avLst/>
          </a:prstGeom>
          <a:solidFill>
            <a:srgbClr val="FFDB00"/>
          </a:solidFill>
          <a:ln>
            <a:noFill/>
          </a:ln>
        </p:spPr>
        <p:txBody>
          <a:bodyPr spcFirstLastPara="1" wrap="square" lIns="129700" tIns="129700" rIns="129700" bIns="129700" anchor="t" anchorCtr="0">
            <a:noAutofit/>
          </a:bodyPr>
          <a:lstStyle/>
          <a:p>
            <a:pPr marL="0" marR="0" lvl="0" indent="0" algn="l" rtl="0">
              <a:lnSpc>
                <a:spcPct val="100000"/>
              </a:lnSpc>
              <a:spcBef>
                <a:spcPts val="0"/>
              </a:spcBef>
              <a:spcAft>
                <a:spcPts val="0"/>
              </a:spcAft>
              <a:buClr>
                <a:srgbClr val="000000"/>
              </a:buClr>
              <a:buFont typeface="Oswald"/>
              <a:buNone/>
            </a:pPr>
            <a:r>
              <a:rPr lang="en-US" sz="1400" b="1" i="0" u="none" strike="noStrike" cap="none">
                <a:solidFill>
                  <a:srgbClr val="000000"/>
                </a:solidFill>
                <a:latin typeface="Oswald"/>
                <a:ea typeface="Oswald"/>
                <a:cs typeface="Oswald"/>
                <a:sym typeface="Oswald"/>
              </a:rPr>
              <a:t>YELLOW</a:t>
            </a:r>
            <a:endParaRPr sz="1600"/>
          </a:p>
          <a:p>
            <a:pPr marL="0" marR="0" lvl="0" indent="0" algn="l" rtl="0">
              <a:lnSpc>
                <a:spcPct val="100000"/>
              </a:lnSpc>
              <a:spcBef>
                <a:spcPts val="0"/>
              </a:spcBef>
              <a:spcAft>
                <a:spcPts val="0"/>
              </a:spcAft>
              <a:buClr>
                <a:srgbClr val="000000"/>
              </a:buClr>
              <a:buFont typeface="Georgia"/>
              <a:buNone/>
            </a:pPr>
            <a:r>
              <a:rPr lang="en-US" sz="1000" b="0" i="0" u="none" strike="noStrike" cap="none">
                <a:solidFill>
                  <a:srgbClr val="000000"/>
                </a:solidFill>
                <a:latin typeface="Georgia"/>
                <a:ea typeface="Georgia"/>
                <a:cs typeface="Georgia"/>
                <a:sym typeface="Georgia"/>
              </a:rPr>
              <a:t>--</a:t>
            </a:r>
            <a:endParaRPr sz="1600"/>
          </a:p>
          <a:p>
            <a:pPr marL="0" marR="0" lvl="0" indent="0" algn="l" rtl="0">
              <a:lnSpc>
                <a:spcPct val="100000"/>
              </a:lnSpc>
              <a:spcBef>
                <a:spcPts val="0"/>
              </a:spcBef>
              <a:spcAft>
                <a:spcPts val="0"/>
              </a:spcAft>
              <a:buClr>
                <a:srgbClr val="000000"/>
              </a:buClr>
              <a:buFont typeface="Georgia"/>
              <a:buNone/>
            </a:pPr>
            <a:r>
              <a:rPr lang="en-US" sz="1000" b="0" i="0" u="none" strike="noStrike" cap="none">
                <a:solidFill>
                  <a:srgbClr val="000000"/>
                </a:solidFill>
                <a:latin typeface="Georgia"/>
                <a:ea typeface="Georgia"/>
                <a:cs typeface="Georgia"/>
                <a:sym typeface="Georgia"/>
              </a:rPr>
              <a:t>CMYK 0/0/0/100</a:t>
            </a:r>
            <a:endParaRPr sz="1600"/>
          </a:p>
          <a:p>
            <a:pPr marL="0" marR="0" lvl="0" indent="0" algn="l" rtl="0">
              <a:lnSpc>
                <a:spcPct val="100000"/>
              </a:lnSpc>
              <a:spcBef>
                <a:spcPts val="0"/>
              </a:spcBef>
              <a:spcAft>
                <a:spcPts val="0"/>
              </a:spcAft>
              <a:buClr>
                <a:srgbClr val="000000"/>
              </a:buClr>
              <a:buFont typeface="Georgia"/>
              <a:buNone/>
            </a:pPr>
            <a:r>
              <a:rPr lang="en-US" sz="1000" b="0" i="0" u="none" strike="noStrike" cap="none">
                <a:solidFill>
                  <a:srgbClr val="000000"/>
                </a:solidFill>
                <a:latin typeface="Georgia"/>
                <a:ea typeface="Georgia"/>
                <a:cs typeface="Georgia"/>
                <a:sym typeface="Georgia"/>
              </a:rPr>
              <a:t>RGB 0/0/0</a:t>
            </a:r>
            <a:endParaRPr sz="1600"/>
          </a:p>
          <a:p>
            <a:pPr marL="0" marR="0" lvl="0" indent="0" algn="l" rtl="0">
              <a:lnSpc>
                <a:spcPct val="100000"/>
              </a:lnSpc>
              <a:spcBef>
                <a:spcPts val="0"/>
              </a:spcBef>
              <a:spcAft>
                <a:spcPts val="0"/>
              </a:spcAft>
              <a:buClr>
                <a:srgbClr val="000000"/>
              </a:buClr>
              <a:buFont typeface="Georgia"/>
              <a:buNone/>
            </a:pPr>
            <a:r>
              <a:rPr lang="en-US" sz="1000" b="0" i="0" u="none" strike="noStrike" cap="none">
                <a:solidFill>
                  <a:srgbClr val="000000"/>
                </a:solidFill>
                <a:latin typeface="Georgia"/>
                <a:ea typeface="Georgia"/>
                <a:cs typeface="Georgia"/>
                <a:sym typeface="Georgia"/>
              </a:rPr>
              <a:t>HEX 000000</a:t>
            </a:r>
            <a:endParaRPr sz="1600"/>
          </a:p>
          <a:p>
            <a:pPr marL="0" marR="0" lvl="0" indent="0" algn="l" rtl="0">
              <a:lnSpc>
                <a:spcPct val="100000"/>
              </a:lnSpc>
              <a:spcBef>
                <a:spcPts val="0"/>
              </a:spcBef>
              <a:spcAft>
                <a:spcPts val="0"/>
              </a:spcAft>
              <a:buClr>
                <a:srgbClr val="000000"/>
              </a:buClr>
              <a:buFont typeface="Georgia"/>
              <a:buNone/>
            </a:pPr>
            <a:r>
              <a:rPr lang="en-US" sz="1000" b="0" i="0" u="none" strike="noStrike" cap="none">
                <a:solidFill>
                  <a:srgbClr val="000000"/>
                </a:solidFill>
                <a:latin typeface="Georgia"/>
                <a:ea typeface="Georgia"/>
                <a:cs typeface="Georgia"/>
                <a:sym typeface="Georgia"/>
              </a:rPr>
              <a:t>PMS Process Black C</a:t>
            </a:r>
            <a:endParaRPr sz="1600"/>
          </a:p>
          <a:p>
            <a:pPr marL="0" marR="0" lvl="0" indent="0" algn="l" rtl="0">
              <a:lnSpc>
                <a:spcPct val="100000"/>
              </a:lnSpc>
              <a:spcBef>
                <a:spcPts val="0"/>
              </a:spcBef>
              <a:spcAft>
                <a:spcPts val="0"/>
              </a:spcAft>
              <a:buClr>
                <a:schemeClr val="dk1"/>
              </a:buClr>
              <a:buFont typeface="Calibri"/>
              <a:buNone/>
            </a:pPr>
            <a:endParaRPr sz="1400" b="0" i="0" u="none" strike="noStrike" cap="none">
              <a:solidFill>
                <a:srgbClr val="000000"/>
              </a:solidFill>
              <a:latin typeface="Arial"/>
              <a:ea typeface="Arial"/>
              <a:cs typeface="Arial"/>
              <a:sym typeface="Arial"/>
            </a:endParaRPr>
          </a:p>
        </p:txBody>
      </p:sp>
      <p:sp>
        <p:nvSpPr>
          <p:cNvPr id="306" name="Shape 306"/>
          <p:cNvSpPr/>
          <p:nvPr/>
        </p:nvSpPr>
        <p:spPr>
          <a:xfrm>
            <a:off x="2270205" y="3511937"/>
            <a:ext cx="1426200" cy="1423800"/>
          </a:xfrm>
          <a:prstGeom prst="rect">
            <a:avLst/>
          </a:prstGeom>
          <a:solidFill>
            <a:srgbClr val="85E8DA"/>
          </a:solidFill>
          <a:ln>
            <a:noFill/>
          </a:ln>
        </p:spPr>
        <p:txBody>
          <a:bodyPr spcFirstLastPara="1" wrap="square" lIns="129700" tIns="129700" rIns="129700" bIns="129700" anchor="t" anchorCtr="0">
            <a:noAutofit/>
          </a:bodyPr>
          <a:lstStyle/>
          <a:p>
            <a:pPr marL="0" marR="0" lvl="0" indent="0" algn="l" rtl="0">
              <a:lnSpc>
                <a:spcPct val="100000"/>
              </a:lnSpc>
              <a:spcBef>
                <a:spcPts val="0"/>
              </a:spcBef>
              <a:spcAft>
                <a:spcPts val="0"/>
              </a:spcAft>
              <a:buClr>
                <a:srgbClr val="000000"/>
              </a:buClr>
              <a:buFont typeface="Oswald"/>
              <a:buNone/>
            </a:pPr>
            <a:r>
              <a:rPr lang="en-US" sz="1400" b="1" i="0" u="none" strike="noStrike" cap="none">
                <a:solidFill>
                  <a:srgbClr val="000000"/>
                </a:solidFill>
                <a:latin typeface="Oswald"/>
                <a:ea typeface="Oswald"/>
                <a:cs typeface="Oswald"/>
                <a:sym typeface="Oswald"/>
              </a:rPr>
              <a:t>MINT</a:t>
            </a:r>
            <a:endParaRPr sz="1600"/>
          </a:p>
          <a:p>
            <a:pPr marL="0" marR="0" lvl="0" indent="0" algn="l" rtl="0">
              <a:lnSpc>
                <a:spcPct val="100000"/>
              </a:lnSpc>
              <a:spcBef>
                <a:spcPts val="0"/>
              </a:spcBef>
              <a:spcAft>
                <a:spcPts val="0"/>
              </a:spcAft>
              <a:buClr>
                <a:srgbClr val="000000"/>
              </a:buClr>
              <a:buFont typeface="Georgia"/>
              <a:buNone/>
            </a:pPr>
            <a:r>
              <a:rPr lang="en-US" sz="1000" b="0" i="0" u="none" strike="noStrike" cap="none">
                <a:solidFill>
                  <a:srgbClr val="000000"/>
                </a:solidFill>
                <a:latin typeface="Georgia"/>
                <a:ea typeface="Georgia"/>
                <a:cs typeface="Georgia"/>
                <a:sym typeface="Georgia"/>
              </a:rPr>
              <a:t>--</a:t>
            </a:r>
            <a:endParaRPr sz="1600"/>
          </a:p>
          <a:p>
            <a:pPr marL="0" marR="0" lvl="0" indent="0" algn="l" rtl="0">
              <a:lnSpc>
                <a:spcPct val="100000"/>
              </a:lnSpc>
              <a:spcBef>
                <a:spcPts val="0"/>
              </a:spcBef>
              <a:spcAft>
                <a:spcPts val="0"/>
              </a:spcAft>
              <a:buClr>
                <a:srgbClr val="000000"/>
              </a:buClr>
              <a:buFont typeface="Georgia"/>
              <a:buNone/>
            </a:pPr>
            <a:r>
              <a:rPr lang="en-US" sz="1000" b="0" i="0" u="none" strike="noStrike" cap="none">
                <a:solidFill>
                  <a:srgbClr val="000000"/>
                </a:solidFill>
                <a:latin typeface="Georgia"/>
                <a:ea typeface="Georgia"/>
                <a:cs typeface="Georgia"/>
                <a:sym typeface="Georgia"/>
              </a:rPr>
              <a:t>CMYK 0/0/0/100</a:t>
            </a:r>
            <a:endParaRPr sz="1600"/>
          </a:p>
          <a:p>
            <a:pPr marL="0" marR="0" lvl="0" indent="0" algn="l" rtl="0">
              <a:lnSpc>
                <a:spcPct val="100000"/>
              </a:lnSpc>
              <a:spcBef>
                <a:spcPts val="0"/>
              </a:spcBef>
              <a:spcAft>
                <a:spcPts val="0"/>
              </a:spcAft>
              <a:buClr>
                <a:srgbClr val="000000"/>
              </a:buClr>
              <a:buFont typeface="Georgia"/>
              <a:buNone/>
            </a:pPr>
            <a:r>
              <a:rPr lang="en-US" sz="1000" b="0" i="0" u="none" strike="noStrike" cap="none">
                <a:solidFill>
                  <a:srgbClr val="000000"/>
                </a:solidFill>
                <a:latin typeface="Georgia"/>
                <a:ea typeface="Georgia"/>
                <a:cs typeface="Georgia"/>
                <a:sym typeface="Georgia"/>
              </a:rPr>
              <a:t>RGB 0/0/0</a:t>
            </a:r>
            <a:endParaRPr sz="1600"/>
          </a:p>
          <a:p>
            <a:pPr marL="0" marR="0" lvl="0" indent="0" algn="l" rtl="0">
              <a:lnSpc>
                <a:spcPct val="100000"/>
              </a:lnSpc>
              <a:spcBef>
                <a:spcPts val="0"/>
              </a:spcBef>
              <a:spcAft>
                <a:spcPts val="0"/>
              </a:spcAft>
              <a:buClr>
                <a:srgbClr val="000000"/>
              </a:buClr>
              <a:buFont typeface="Georgia"/>
              <a:buNone/>
            </a:pPr>
            <a:r>
              <a:rPr lang="en-US" sz="1000" b="0" i="0" u="none" strike="noStrike" cap="none">
                <a:solidFill>
                  <a:srgbClr val="000000"/>
                </a:solidFill>
                <a:latin typeface="Georgia"/>
                <a:ea typeface="Georgia"/>
                <a:cs typeface="Georgia"/>
                <a:sym typeface="Georgia"/>
              </a:rPr>
              <a:t>HEX 85e8da</a:t>
            </a:r>
            <a:endParaRPr sz="1600"/>
          </a:p>
          <a:p>
            <a:pPr marL="0" marR="0" lvl="0" indent="0" algn="l" rtl="0">
              <a:lnSpc>
                <a:spcPct val="100000"/>
              </a:lnSpc>
              <a:spcBef>
                <a:spcPts val="0"/>
              </a:spcBef>
              <a:spcAft>
                <a:spcPts val="0"/>
              </a:spcAft>
              <a:buClr>
                <a:srgbClr val="000000"/>
              </a:buClr>
              <a:buFont typeface="Georgia"/>
              <a:buNone/>
            </a:pPr>
            <a:r>
              <a:rPr lang="en-US" sz="1000" b="0" i="0" u="none" strike="noStrike" cap="none">
                <a:solidFill>
                  <a:srgbClr val="000000"/>
                </a:solidFill>
                <a:latin typeface="Georgia"/>
                <a:ea typeface="Georgia"/>
                <a:cs typeface="Georgia"/>
                <a:sym typeface="Georgia"/>
              </a:rPr>
              <a:t>PMS Process Black C</a:t>
            </a:r>
            <a:endParaRPr sz="1600"/>
          </a:p>
          <a:p>
            <a:pPr marL="0" marR="0" lvl="0" indent="0" algn="l" rtl="0">
              <a:lnSpc>
                <a:spcPct val="100000"/>
              </a:lnSpc>
              <a:spcBef>
                <a:spcPts val="0"/>
              </a:spcBef>
              <a:spcAft>
                <a:spcPts val="0"/>
              </a:spcAft>
              <a:buClr>
                <a:schemeClr val="dk1"/>
              </a:buClr>
              <a:buFont typeface="Calibri"/>
              <a:buNone/>
            </a:pPr>
            <a:endParaRPr sz="1400" b="0" i="0" u="none" strike="noStrike" cap="none">
              <a:solidFill>
                <a:srgbClr val="000000"/>
              </a:solidFill>
              <a:latin typeface="Arial"/>
              <a:ea typeface="Arial"/>
              <a:cs typeface="Arial"/>
              <a:sym typeface="Arial"/>
            </a:endParaRPr>
          </a:p>
        </p:txBody>
      </p:sp>
      <p:sp>
        <p:nvSpPr>
          <p:cNvPr id="307" name="Shape 307"/>
          <p:cNvSpPr/>
          <p:nvPr/>
        </p:nvSpPr>
        <p:spPr>
          <a:xfrm>
            <a:off x="3868693" y="3511937"/>
            <a:ext cx="1426200" cy="1423800"/>
          </a:xfrm>
          <a:prstGeom prst="rect">
            <a:avLst/>
          </a:prstGeom>
          <a:solidFill>
            <a:srgbClr val="1ECAC7"/>
          </a:solidFill>
          <a:ln>
            <a:noFill/>
          </a:ln>
        </p:spPr>
        <p:txBody>
          <a:bodyPr spcFirstLastPara="1" wrap="square" lIns="129700" tIns="129700" rIns="129700" bIns="129700" anchor="t" anchorCtr="0">
            <a:noAutofit/>
          </a:bodyPr>
          <a:lstStyle/>
          <a:p>
            <a:pPr marL="0" marR="0" lvl="0" indent="0" algn="l" rtl="0">
              <a:lnSpc>
                <a:spcPct val="100000"/>
              </a:lnSpc>
              <a:spcBef>
                <a:spcPts val="0"/>
              </a:spcBef>
              <a:spcAft>
                <a:spcPts val="0"/>
              </a:spcAft>
              <a:buClr>
                <a:srgbClr val="000000"/>
              </a:buClr>
              <a:buFont typeface="Oswald"/>
              <a:buNone/>
            </a:pPr>
            <a:r>
              <a:rPr lang="en-US" sz="1400" b="1" i="0" u="none" strike="noStrike" cap="none">
                <a:solidFill>
                  <a:srgbClr val="000000"/>
                </a:solidFill>
                <a:latin typeface="Oswald"/>
                <a:ea typeface="Oswald"/>
                <a:cs typeface="Oswald"/>
                <a:sym typeface="Oswald"/>
              </a:rPr>
              <a:t>TEAL</a:t>
            </a:r>
            <a:endParaRPr sz="1600"/>
          </a:p>
          <a:p>
            <a:pPr marL="0" marR="0" lvl="0" indent="0" algn="l" rtl="0">
              <a:lnSpc>
                <a:spcPct val="100000"/>
              </a:lnSpc>
              <a:spcBef>
                <a:spcPts val="0"/>
              </a:spcBef>
              <a:spcAft>
                <a:spcPts val="0"/>
              </a:spcAft>
              <a:buClr>
                <a:srgbClr val="000000"/>
              </a:buClr>
              <a:buFont typeface="Georgia"/>
              <a:buNone/>
            </a:pPr>
            <a:r>
              <a:rPr lang="en-US" sz="1000" b="0" i="0" u="none" strike="noStrike" cap="none">
                <a:solidFill>
                  <a:srgbClr val="000000"/>
                </a:solidFill>
                <a:latin typeface="Georgia"/>
                <a:ea typeface="Georgia"/>
                <a:cs typeface="Georgia"/>
                <a:sym typeface="Georgia"/>
              </a:rPr>
              <a:t>--</a:t>
            </a:r>
            <a:endParaRPr sz="1600"/>
          </a:p>
          <a:p>
            <a:pPr marL="0" marR="0" lvl="0" indent="0" algn="l" rtl="0">
              <a:lnSpc>
                <a:spcPct val="100000"/>
              </a:lnSpc>
              <a:spcBef>
                <a:spcPts val="0"/>
              </a:spcBef>
              <a:spcAft>
                <a:spcPts val="0"/>
              </a:spcAft>
              <a:buClr>
                <a:srgbClr val="000000"/>
              </a:buClr>
              <a:buFont typeface="Georgia"/>
              <a:buNone/>
            </a:pPr>
            <a:r>
              <a:rPr lang="en-US" sz="1000" b="0" i="0" u="none" strike="noStrike" cap="none">
                <a:solidFill>
                  <a:srgbClr val="000000"/>
                </a:solidFill>
                <a:latin typeface="Georgia"/>
                <a:ea typeface="Georgia"/>
                <a:cs typeface="Georgia"/>
                <a:sym typeface="Georgia"/>
              </a:rPr>
              <a:t>CMYK 0/0/0/100</a:t>
            </a:r>
            <a:endParaRPr sz="1600"/>
          </a:p>
          <a:p>
            <a:pPr marL="0" marR="0" lvl="0" indent="0" algn="l" rtl="0">
              <a:lnSpc>
                <a:spcPct val="100000"/>
              </a:lnSpc>
              <a:spcBef>
                <a:spcPts val="0"/>
              </a:spcBef>
              <a:spcAft>
                <a:spcPts val="0"/>
              </a:spcAft>
              <a:buClr>
                <a:srgbClr val="000000"/>
              </a:buClr>
              <a:buFont typeface="Georgia"/>
              <a:buNone/>
            </a:pPr>
            <a:r>
              <a:rPr lang="en-US" sz="1000" b="0" i="0" u="none" strike="noStrike" cap="none">
                <a:solidFill>
                  <a:srgbClr val="000000"/>
                </a:solidFill>
                <a:latin typeface="Georgia"/>
                <a:ea typeface="Georgia"/>
                <a:cs typeface="Georgia"/>
                <a:sym typeface="Georgia"/>
              </a:rPr>
              <a:t>RGB 0/0/0</a:t>
            </a:r>
            <a:endParaRPr sz="1600"/>
          </a:p>
          <a:p>
            <a:pPr marL="0" marR="0" lvl="0" indent="0" algn="l" rtl="0">
              <a:lnSpc>
                <a:spcPct val="100000"/>
              </a:lnSpc>
              <a:spcBef>
                <a:spcPts val="0"/>
              </a:spcBef>
              <a:spcAft>
                <a:spcPts val="0"/>
              </a:spcAft>
              <a:buClr>
                <a:srgbClr val="000000"/>
              </a:buClr>
              <a:buFont typeface="Georgia"/>
              <a:buNone/>
            </a:pPr>
            <a:r>
              <a:rPr lang="en-US" sz="1000" b="0" i="0" u="none" strike="noStrike" cap="none">
                <a:solidFill>
                  <a:srgbClr val="000000"/>
                </a:solidFill>
                <a:latin typeface="Georgia"/>
                <a:ea typeface="Georgia"/>
                <a:cs typeface="Georgia"/>
                <a:sym typeface="Georgia"/>
              </a:rPr>
              <a:t>HEX 1ecac7</a:t>
            </a:r>
            <a:endParaRPr sz="1600"/>
          </a:p>
          <a:p>
            <a:pPr marL="0" marR="0" lvl="0" indent="0" algn="l" rtl="0">
              <a:lnSpc>
                <a:spcPct val="100000"/>
              </a:lnSpc>
              <a:spcBef>
                <a:spcPts val="0"/>
              </a:spcBef>
              <a:spcAft>
                <a:spcPts val="0"/>
              </a:spcAft>
              <a:buClr>
                <a:srgbClr val="000000"/>
              </a:buClr>
              <a:buFont typeface="Georgia"/>
              <a:buNone/>
            </a:pPr>
            <a:r>
              <a:rPr lang="en-US" sz="1000" b="0" i="0" u="none" strike="noStrike" cap="none">
                <a:solidFill>
                  <a:srgbClr val="000000"/>
                </a:solidFill>
                <a:latin typeface="Georgia"/>
                <a:ea typeface="Georgia"/>
                <a:cs typeface="Georgia"/>
                <a:sym typeface="Georgia"/>
              </a:rPr>
              <a:t>PMS Process Black C</a:t>
            </a:r>
            <a:endParaRPr sz="1600"/>
          </a:p>
          <a:p>
            <a:pPr marL="0" marR="0" lvl="0" indent="0" algn="l" rtl="0">
              <a:lnSpc>
                <a:spcPct val="100000"/>
              </a:lnSpc>
              <a:spcBef>
                <a:spcPts val="0"/>
              </a:spcBef>
              <a:spcAft>
                <a:spcPts val="0"/>
              </a:spcAft>
              <a:buClr>
                <a:schemeClr val="dk1"/>
              </a:buClr>
              <a:buFont typeface="Calibri"/>
              <a:buNone/>
            </a:pPr>
            <a:endParaRPr sz="1400" b="0" i="0" u="none" strike="noStrike" cap="none">
              <a:solidFill>
                <a:srgbClr val="000000"/>
              </a:solidFill>
              <a:latin typeface="Arial"/>
              <a:ea typeface="Arial"/>
              <a:cs typeface="Arial"/>
              <a:sym typeface="Arial"/>
            </a:endParaRPr>
          </a:p>
        </p:txBody>
      </p:sp>
      <p:sp>
        <p:nvSpPr>
          <p:cNvPr id="308" name="Shape 308"/>
          <p:cNvSpPr/>
          <p:nvPr/>
        </p:nvSpPr>
        <p:spPr>
          <a:xfrm>
            <a:off x="671732" y="5106993"/>
            <a:ext cx="1426200" cy="1423800"/>
          </a:xfrm>
          <a:prstGeom prst="rect">
            <a:avLst/>
          </a:prstGeom>
          <a:solidFill>
            <a:srgbClr val="FFAEC2"/>
          </a:solidFill>
          <a:ln>
            <a:noFill/>
          </a:ln>
        </p:spPr>
        <p:txBody>
          <a:bodyPr spcFirstLastPara="1" wrap="square" lIns="129700" tIns="129700" rIns="129700" bIns="129700" anchor="t" anchorCtr="0">
            <a:noAutofit/>
          </a:bodyPr>
          <a:lstStyle/>
          <a:p>
            <a:pPr marL="0" marR="0" lvl="0" indent="0" algn="l" rtl="0">
              <a:lnSpc>
                <a:spcPct val="100000"/>
              </a:lnSpc>
              <a:spcBef>
                <a:spcPts val="0"/>
              </a:spcBef>
              <a:spcAft>
                <a:spcPts val="0"/>
              </a:spcAft>
              <a:buClr>
                <a:srgbClr val="000000"/>
              </a:buClr>
              <a:buFont typeface="Oswald"/>
              <a:buNone/>
            </a:pPr>
            <a:r>
              <a:rPr lang="en-US" sz="1400" b="1" i="0" u="none" strike="noStrike" cap="none">
                <a:solidFill>
                  <a:srgbClr val="000000"/>
                </a:solidFill>
                <a:latin typeface="Oswald"/>
                <a:ea typeface="Oswald"/>
                <a:cs typeface="Oswald"/>
                <a:sym typeface="Oswald"/>
              </a:rPr>
              <a:t>PINK</a:t>
            </a:r>
            <a:endParaRPr sz="1600"/>
          </a:p>
          <a:p>
            <a:pPr marL="0" marR="0" lvl="0" indent="0" algn="l" rtl="0">
              <a:lnSpc>
                <a:spcPct val="100000"/>
              </a:lnSpc>
              <a:spcBef>
                <a:spcPts val="0"/>
              </a:spcBef>
              <a:spcAft>
                <a:spcPts val="0"/>
              </a:spcAft>
              <a:buClr>
                <a:srgbClr val="000000"/>
              </a:buClr>
              <a:buFont typeface="Georgia"/>
              <a:buNone/>
            </a:pPr>
            <a:r>
              <a:rPr lang="en-US" sz="1000" b="0" i="0" u="none" strike="noStrike" cap="none">
                <a:solidFill>
                  <a:srgbClr val="000000"/>
                </a:solidFill>
                <a:latin typeface="Georgia"/>
                <a:ea typeface="Georgia"/>
                <a:cs typeface="Georgia"/>
                <a:sym typeface="Georgia"/>
              </a:rPr>
              <a:t>--</a:t>
            </a:r>
            <a:endParaRPr sz="1600"/>
          </a:p>
          <a:p>
            <a:pPr marL="0" marR="0" lvl="0" indent="0" algn="l" rtl="0">
              <a:lnSpc>
                <a:spcPct val="100000"/>
              </a:lnSpc>
              <a:spcBef>
                <a:spcPts val="0"/>
              </a:spcBef>
              <a:spcAft>
                <a:spcPts val="0"/>
              </a:spcAft>
              <a:buClr>
                <a:srgbClr val="000000"/>
              </a:buClr>
              <a:buFont typeface="Georgia"/>
              <a:buNone/>
            </a:pPr>
            <a:r>
              <a:rPr lang="en-US" sz="1000" b="0" i="0" u="none" strike="noStrike" cap="none">
                <a:solidFill>
                  <a:srgbClr val="000000"/>
                </a:solidFill>
                <a:latin typeface="Georgia"/>
                <a:ea typeface="Georgia"/>
                <a:cs typeface="Georgia"/>
                <a:sym typeface="Georgia"/>
              </a:rPr>
              <a:t>CMYK 0/0/0/100</a:t>
            </a:r>
            <a:endParaRPr sz="1600"/>
          </a:p>
          <a:p>
            <a:pPr marL="0" marR="0" lvl="0" indent="0" algn="l" rtl="0">
              <a:lnSpc>
                <a:spcPct val="100000"/>
              </a:lnSpc>
              <a:spcBef>
                <a:spcPts val="0"/>
              </a:spcBef>
              <a:spcAft>
                <a:spcPts val="0"/>
              </a:spcAft>
              <a:buClr>
                <a:srgbClr val="000000"/>
              </a:buClr>
              <a:buFont typeface="Georgia"/>
              <a:buNone/>
            </a:pPr>
            <a:r>
              <a:rPr lang="en-US" sz="1000" b="0" i="0" u="none" strike="noStrike" cap="none">
                <a:solidFill>
                  <a:srgbClr val="000000"/>
                </a:solidFill>
                <a:latin typeface="Georgia"/>
                <a:ea typeface="Georgia"/>
                <a:cs typeface="Georgia"/>
                <a:sym typeface="Georgia"/>
              </a:rPr>
              <a:t>RGB 0/0/0</a:t>
            </a:r>
            <a:endParaRPr sz="1600"/>
          </a:p>
          <a:p>
            <a:pPr marL="0" marR="0" lvl="0" indent="0" algn="l" rtl="0">
              <a:lnSpc>
                <a:spcPct val="100000"/>
              </a:lnSpc>
              <a:spcBef>
                <a:spcPts val="0"/>
              </a:spcBef>
              <a:spcAft>
                <a:spcPts val="0"/>
              </a:spcAft>
              <a:buClr>
                <a:srgbClr val="000000"/>
              </a:buClr>
              <a:buFont typeface="Georgia"/>
              <a:buNone/>
            </a:pPr>
            <a:r>
              <a:rPr lang="en-US" sz="1000" b="0" i="0" u="none" strike="noStrike" cap="none">
                <a:solidFill>
                  <a:srgbClr val="000000"/>
                </a:solidFill>
                <a:latin typeface="Georgia"/>
                <a:ea typeface="Georgia"/>
                <a:cs typeface="Georgia"/>
                <a:sym typeface="Georgia"/>
              </a:rPr>
              <a:t>HEX ffaec2</a:t>
            </a:r>
            <a:endParaRPr sz="1600"/>
          </a:p>
          <a:p>
            <a:pPr marL="0" marR="0" lvl="0" indent="0" algn="l" rtl="0">
              <a:lnSpc>
                <a:spcPct val="100000"/>
              </a:lnSpc>
              <a:spcBef>
                <a:spcPts val="0"/>
              </a:spcBef>
              <a:spcAft>
                <a:spcPts val="0"/>
              </a:spcAft>
              <a:buClr>
                <a:srgbClr val="000000"/>
              </a:buClr>
              <a:buFont typeface="Georgia"/>
              <a:buNone/>
            </a:pPr>
            <a:r>
              <a:rPr lang="en-US" sz="1000" b="0" i="0" u="none" strike="noStrike" cap="none">
                <a:solidFill>
                  <a:srgbClr val="000000"/>
                </a:solidFill>
                <a:latin typeface="Georgia"/>
                <a:ea typeface="Georgia"/>
                <a:cs typeface="Georgia"/>
                <a:sym typeface="Georgia"/>
              </a:rPr>
              <a:t>PMS Process Black C</a:t>
            </a:r>
            <a:endParaRPr sz="1600"/>
          </a:p>
          <a:p>
            <a:pPr marL="0" marR="0" lvl="0" indent="0" algn="l" rtl="0">
              <a:lnSpc>
                <a:spcPct val="100000"/>
              </a:lnSpc>
              <a:spcBef>
                <a:spcPts val="0"/>
              </a:spcBef>
              <a:spcAft>
                <a:spcPts val="0"/>
              </a:spcAft>
              <a:buClr>
                <a:schemeClr val="dk1"/>
              </a:buClr>
              <a:buFont typeface="Calibri"/>
              <a:buNone/>
            </a:pPr>
            <a:endParaRPr sz="1400" b="0" i="0" u="none" strike="noStrike" cap="none">
              <a:solidFill>
                <a:srgbClr val="000000"/>
              </a:solidFill>
              <a:latin typeface="Arial"/>
              <a:ea typeface="Arial"/>
              <a:cs typeface="Arial"/>
              <a:sym typeface="Arial"/>
            </a:endParaRPr>
          </a:p>
        </p:txBody>
      </p:sp>
      <p:sp>
        <p:nvSpPr>
          <p:cNvPr id="309" name="Shape 309"/>
          <p:cNvSpPr/>
          <p:nvPr/>
        </p:nvSpPr>
        <p:spPr>
          <a:xfrm>
            <a:off x="2270223" y="5106993"/>
            <a:ext cx="1426200" cy="1423800"/>
          </a:xfrm>
          <a:prstGeom prst="rect">
            <a:avLst/>
          </a:prstGeom>
          <a:solidFill>
            <a:srgbClr val="EAEAEA"/>
          </a:solidFill>
          <a:ln>
            <a:noFill/>
          </a:ln>
        </p:spPr>
        <p:txBody>
          <a:bodyPr spcFirstLastPara="1" wrap="square" lIns="129700" tIns="129700" rIns="129700" bIns="129700" anchor="t" anchorCtr="0">
            <a:noAutofit/>
          </a:bodyPr>
          <a:lstStyle/>
          <a:p>
            <a:pPr marL="0" marR="0" lvl="0" indent="0" algn="l" rtl="0">
              <a:lnSpc>
                <a:spcPct val="100000"/>
              </a:lnSpc>
              <a:spcBef>
                <a:spcPts val="0"/>
              </a:spcBef>
              <a:spcAft>
                <a:spcPts val="0"/>
              </a:spcAft>
              <a:buClr>
                <a:srgbClr val="000000"/>
              </a:buClr>
              <a:buFont typeface="Oswald"/>
              <a:buNone/>
            </a:pPr>
            <a:r>
              <a:rPr lang="en-US" sz="1400" b="1" i="0" u="none" strike="noStrike" cap="none">
                <a:solidFill>
                  <a:srgbClr val="000000"/>
                </a:solidFill>
                <a:latin typeface="Oswald"/>
                <a:ea typeface="Oswald"/>
                <a:cs typeface="Oswald"/>
                <a:sym typeface="Oswald"/>
              </a:rPr>
              <a:t>LIGHT GREY</a:t>
            </a:r>
            <a:endParaRPr sz="1600"/>
          </a:p>
          <a:p>
            <a:pPr marL="0" marR="0" lvl="0" indent="0" algn="l" rtl="0">
              <a:lnSpc>
                <a:spcPct val="100000"/>
              </a:lnSpc>
              <a:spcBef>
                <a:spcPts val="0"/>
              </a:spcBef>
              <a:spcAft>
                <a:spcPts val="0"/>
              </a:spcAft>
              <a:buClr>
                <a:srgbClr val="000000"/>
              </a:buClr>
              <a:buFont typeface="Georgia"/>
              <a:buNone/>
            </a:pPr>
            <a:r>
              <a:rPr lang="en-US" sz="1000" b="0" i="0" u="none" strike="noStrike" cap="none">
                <a:solidFill>
                  <a:srgbClr val="000000"/>
                </a:solidFill>
                <a:latin typeface="Georgia"/>
                <a:ea typeface="Georgia"/>
                <a:cs typeface="Georgia"/>
                <a:sym typeface="Georgia"/>
              </a:rPr>
              <a:t>--</a:t>
            </a:r>
            <a:endParaRPr sz="1600"/>
          </a:p>
          <a:p>
            <a:pPr marL="0" marR="0" lvl="0" indent="0" algn="l" rtl="0">
              <a:lnSpc>
                <a:spcPct val="100000"/>
              </a:lnSpc>
              <a:spcBef>
                <a:spcPts val="0"/>
              </a:spcBef>
              <a:spcAft>
                <a:spcPts val="0"/>
              </a:spcAft>
              <a:buClr>
                <a:srgbClr val="000000"/>
              </a:buClr>
              <a:buFont typeface="Georgia"/>
              <a:buNone/>
            </a:pPr>
            <a:r>
              <a:rPr lang="en-US" sz="1000" b="0" i="0" u="none" strike="noStrike" cap="none">
                <a:solidFill>
                  <a:srgbClr val="000000"/>
                </a:solidFill>
                <a:latin typeface="Georgia"/>
                <a:ea typeface="Georgia"/>
                <a:cs typeface="Georgia"/>
                <a:sym typeface="Georgia"/>
              </a:rPr>
              <a:t>CMYK 0/0/0/100</a:t>
            </a:r>
            <a:endParaRPr sz="1600"/>
          </a:p>
          <a:p>
            <a:pPr marL="0" marR="0" lvl="0" indent="0" algn="l" rtl="0">
              <a:lnSpc>
                <a:spcPct val="100000"/>
              </a:lnSpc>
              <a:spcBef>
                <a:spcPts val="0"/>
              </a:spcBef>
              <a:spcAft>
                <a:spcPts val="0"/>
              </a:spcAft>
              <a:buClr>
                <a:srgbClr val="000000"/>
              </a:buClr>
              <a:buFont typeface="Georgia"/>
              <a:buNone/>
            </a:pPr>
            <a:r>
              <a:rPr lang="en-US" sz="1000" b="0" i="0" u="none" strike="noStrike" cap="none">
                <a:solidFill>
                  <a:srgbClr val="000000"/>
                </a:solidFill>
                <a:latin typeface="Georgia"/>
                <a:ea typeface="Georgia"/>
                <a:cs typeface="Georgia"/>
                <a:sym typeface="Georgia"/>
              </a:rPr>
              <a:t>RGB 0/0/0</a:t>
            </a:r>
            <a:endParaRPr sz="1600"/>
          </a:p>
          <a:p>
            <a:pPr marL="0" marR="0" lvl="0" indent="0" algn="l" rtl="0">
              <a:lnSpc>
                <a:spcPct val="100000"/>
              </a:lnSpc>
              <a:spcBef>
                <a:spcPts val="0"/>
              </a:spcBef>
              <a:spcAft>
                <a:spcPts val="0"/>
              </a:spcAft>
              <a:buClr>
                <a:srgbClr val="000000"/>
              </a:buClr>
              <a:buFont typeface="Georgia"/>
              <a:buNone/>
            </a:pPr>
            <a:r>
              <a:rPr lang="en-US" sz="1000" b="0" i="0" u="none" strike="noStrike" cap="none">
                <a:solidFill>
                  <a:srgbClr val="000000"/>
                </a:solidFill>
                <a:latin typeface="Georgia"/>
                <a:ea typeface="Georgia"/>
                <a:cs typeface="Georgia"/>
                <a:sym typeface="Georgia"/>
              </a:rPr>
              <a:t>HEX eaeaea</a:t>
            </a:r>
            <a:endParaRPr sz="1600"/>
          </a:p>
          <a:p>
            <a:pPr marL="0" marR="0" lvl="0" indent="0" algn="l" rtl="0">
              <a:lnSpc>
                <a:spcPct val="100000"/>
              </a:lnSpc>
              <a:spcBef>
                <a:spcPts val="0"/>
              </a:spcBef>
              <a:spcAft>
                <a:spcPts val="0"/>
              </a:spcAft>
              <a:buClr>
                <a:srgbClr val="000000"/>
              </a:buClr>
              <a:buFont typeface="Georgia"/>
              <a:buNone/>
            </a:pPr>
            <a:r>
              <a:rPr lang="en-US" sz="1000" b="0" i="0" u="none" strike="noStrike" cap="none">
                <a:solidFill>
                  <a:srgbClr val="000000"/>
                </a:solidFill>
                <a:latin typeface="Georgia"/>
                <a:ea typeface="Georgia"/>
                <a:cs typeface="Georgia"/>
                <a:sym typeface="Georgia"/>
              </a:rPr>
              <a:t>PMS Process Black C</a:t>
            </a:r>
            <a:endParaRPr sz="1600"/>
          </a:p>
          <a:p>
            <a:pPr marL="0" marR="0" lvl="0" indent="0" algn="l" rtl="0">
              <a:lnSpc>
                <a:spcPct val="100000"/>
              </a:lnSpc>
              <a:spcBef>
                <a:spcPts val="0"/>
              </a:spcBef>
              <a:spcAft>
                <a:spcPts val="0"/>
              </a:spcAft>
              <a:buClr>
                <a:schemeClr val="dk1"/>
              </a:buClr>
              <a:buFont typeface="Calibri"/>
              <a:buNone/>
            </a:pPr>
            <a:endParaRPr sz="1400" b="0" i="0" u="none" strike="noStrike" cap="none">
              <a:solidFill>
                <a:srgbClr val="000000"/>
              </a:solidFill>
              <a:latin typeface="Arial"/>
              <a:ea typeface="Arial"/>
              <a:cs typeface="Arial"/>
              <a:sym typeface="Arial"/>
            </a:endParaRPr>
          </a:p>
        </p:txBody>
      </p:sp>
      <p:sp>
        <p:nvSpPr>
          <p:cNvPr id="310" name="Shape 310"/>
          <p:cNvSpPr/>
          <p:nvPr/>
        </p:nvSpPr>
        <p:spPr>
          <a:xfrm>
            <a:off x="5467182" y="3511937"/>
            <a:ext cx="1426200" cy="1423800"/>
          </a:xfrm>
          <a:prstGeom prst="rect">
            <a:avLst/>
          </a:prstGeom>
          <a:solidFill>
            <a:srgbClr val="7A1743"/>
          </a:solidFill>
          <a:ln>
            <a:noFill/>
          </a:ln>
        </p:spPr>
        <p:txBody>
          <a:bodyPr spcFirstLastPara="1" wrap="square" lIns="129700" tIns="129700" rIns="129700" bIns="129700" anchor="t" anchorCtr="0">
            <a:noAutofit/>
          </a:bodyPr>
          <a:lstStyle/>
          <a:p>
            <a:pPr marL="0" marR="0" lvl="0" indent="0" algn="l" rtl="0">
              <a:lnSpc>
                <a:spcPct val="100000"/>
              </a:lnSpc>
              <a:spcBef>
                <a:spcPts val="0"/>
              </a:spcBef>
              <a:spcAft>
                <a:spcPts val="0"/>
              </a:spcAft>
              <a:buClr>
                <a:srgbClr val="FFFFFF"/>
              </a:buClr>
              <a:buFont typeface="Oswald"/>
              <a:buNone/>
            </a:pPr>
            <a:r>
              <a:rPr lang="en-US" sz="1400" b="1" i="0" u="none" strike="noStrike" cap="none">
                <a:solidFill>
                  <a:srgbClr val="FFFFFF"/>
                </a:solidFill>
                <a:latin typeface="Oswald"/>
                <a:ea typeface="Oswald"/>
                <a:cs typeface="Oswald"/>
                <a:sym typeface="Oswald"/>
              </a:rPr>
              <a:t>BURGUNDY</a:t>
            </a:r>
            <a:endParaRPr sz="1600"/>
          </a:p>
          <a:p>
            <a:pPr marL="0" marR="0" lvl="0" indent="0" algn="l" rtl="0">
              <a:lnSpc>
                <a:spcPct val="100000"/>
              </a:lnSpc>
              <a:spcBef>
                <a:spcPts val="0"/>
              </a:spcBef>
              <a:spcAft>
                <a:spcPts val="0"/>
              </a:spcAft>
              <a:buClr>
                <a:srgbClr val="FFFFFF"/>
              </a:buClr>
              <a:buFont typeface="Georgia"/>
              <a:buNone/>
            </a:pPr>
            <a:r>
              <a:rPr lang="en-US" sz="1000" b="0" i="0" u="none" strike="noStrike" cap="none">
                <a:solidFill>
                  <a:srgbClr val="FFFFFF"/>
                </a:solidFill>
                <a:latin typeface="Georgia"/>
                <a:ea typeface="Georgia"/>
                <a:cs typeface="Georgia"/>
                <a:sym typeface="Georgia"/>
              </a:rPr>
              <a:t>--</a:t>
            </a:r>
            <a:endParaRPr sz="1600"/>
          </a:p>
          <a:p>
            <a:pPr marL="0" marR="0" lvl="0" indent="0" algn="l" rtl="0">
              <a:lnSpc>
                <a:spcPct val="100000"/>
              </a:lnSpc>
              <a:spcBef>
                <a:spcPts val="0"/>
              </a:spcBef>
              <a:spcAft>
                <a:spcPts val="0"/>
              </a:spcAft>
              <a:buClr>
                <a:srgbClr val="FFFFFF"/>
              </a:buClr>
              <a:buFont typeface="Georgia"/>
              <a:buNone/>
            </a:pPr>
            <a:r>
              <a:rPr lang="en-US" sz="1000" b="0" i="0" u="none" strike="noStrike" cap="none">
                <a:solidFill>
                  <a:srgbClr val="FFFFFF"/>
                </a:solidFill>
                <a:latin typeface="Georgia"/>
                <a:ea typeface="Georgia"/>
                <a:cs typeface="Georgia"/>
                <a:sym typeface="Georgia"/>
              </a:rPr>
              <a:t>CMYK 0/0/0/100</a:t>
            </a:r>
            <a:endParaRPr sz="1600"/>
          </a:p>
          <a:p>
            <a:pPr marL="0" marR="0" lvl="0" indent="0" algn="l" rtl="0">
              <a:lnSpc>
                <a:spcPct val="100000"/>
              </a:lnSpc>
              <a:spcBef>
                <a:spcPts val="0"/>
              </a:spcBef>
              <a:spcAft>
                <a:spcPts val="0"/>
              </a:spcAft>
              <a:buClr>
                <a:srgbClr val="FFFFFF"/>
              </a:buClr>
              <a:buFont typeface="Georgia"/>
              <a:buNone/>
            </a:pPr>
            <a:r>
              <a:rPr lang="en-US" sz="1000" b="0" i="0" u="none" strike="noStrike" cap="none">
                <a:solidFill>
                  <a:srgbClr val="FFFFFF"/>
                </a:solidFill>
                <a:latin typeface="Georgia"/>
                <a:ea typeface="Georgia"/>
                <a:cs typeface="Georgia"/>
                <a:sym typeface="Georgia"/>
              </a:rPr>
              <a:t>RGB 0/0/0</a:t>
            </a:r>
            <a:endParaRPr sz="1600"/>
          </a:p>
          <a:p>
            <a:pPr marL="0" marR="0" lvl="0" indent="0" algn="l" rtl="0">
              <a:lnSpc>
                <a:spcPct val="100000"/>
              </a:lnSpc>
              <a:spcBef>
                <a:spcPts val="0"/>
              </a:spcBef>
              <a:spcAft>
                <a:spcPts val="0"/>
              </a:spcAft>
              <a:buClr>
                <a:srgbClr val="FFFFFF"/>
              </a:buClr>
              <a:buFont typeface="Georgia"/>
              <a:buNone/>
            </a:pPr>
            <a:r>
              <a:rPr lang="en-US" sz="1000" b="0" i="0" u="none" strike="noStrike" cap="none">
                <a:solidFill>
                  <a:srgbClr val="FFFFFF"/>
                </a:solidFill>
                <a:latin typeface="Georgia"/>
                <a:ea typeface="Georgia"/>
                <a:cs typeface="Georgia"/>
                <a:sym typeface="Georgia"/>
              </a:rPr>
              <a:t>HEX 7a1743</a:t>
            </a:r>
            <a:endParaRPr sz="1600"/>
          </a:p>
          <a:p>
            <a:pPr marL="0" marR="0" lvl="0" indent="0" algn="l" rtl="0">
              <a:lnSpc>
                <a:spcPct val="100000"/>
              </a:lnSpc>
              <a:spcBef>
                <a:spcPts val="0"/>
              </a:spcBef>
              <a:spcAft>
                <a:spcPts val="0"/>
              </a:spcAft>
              <a:buClr>
                <a:srgbClr val="FFFFFF"/>
              </a:buClr>
              <a:buFont typeface="Georgia"/>
              <a:buNone/>
            </a:pPr>
            <a:r>
              <a:rPr lang="en-US" sz="1000" b="0" i="0" u="none" strike="noStrike" cap="none">
                <a:solidFill>
                  <a:srgbClr val="FFFFFF"/>
                </a:solidFill>
                <a:latin typeface="Georgia"/>
                <a:ea typeface="Georgia"/>
                <a:cs typeface="Georgia"/>
                <a:sym typeface="Georgia"/>
              </a:rPr>
              <a:t>PMS Process Black C</a:t>
            </a:r>
            <a:endParaRPr sz="1600"/>
          </a:p>
          <a:p>
            <a:pPr marL="0" marR="0" lvl="0" indent="0" algn="l" rtl="0">
              <a:lnSpc>
                <a:spcPct val="100000"/>
              </a:lnSpc>
              <a:spcBef>
                <a:spcPts val="0"/>
              </a:spcBef>
              <a:spcAft>
                <a:spcPts val="0"/>
              </a:spcAft>
              <a:buClr>
                <a:schemeClr val="dk1"/>
              </a:buClr>
              <a:buFont typeface="Calibri"/>
              <a:buNone/>
            </a:pPr>
            <a:endParaRPr sz="1400" b="0" i="0" u="none" strike="noStrike" cap="none">
              <a:solidFill>
                <a:srgbClr val="FFFFFF"/>
              </a:solidFill>
              <a:latin typeface="Arial"/>
              <a:ea typeface="Arial"/>
              <a:cs typeface="Arial"/>
              <a:sym typeface="Arial"/>
            </a:endParaRPr>
          </a:p>
        </p:txBody>
      </p:sp>
      <p:sp>
        <p:nvSpPr>
          <p:cNvPr id="311" name="Shape 311"/>
          <p:cNvSpPr/>
          <p:nvPr/>
        </p:nvSpPr>
        <p:spPr>
          <a:xfrm>
            <a:off x="3868710" y="5106993"/>
            <a:ext cx="1426200" cy="1423800"/>
          </a:xfrm>
          <a:prstGeom prst="rect">
            <a:avLst/>
          </a:prstGeom>
          <a:solidFill>
            <a:srgbClr val="333333"/>
          </a:solidFill>
          <a:ln>
            <a:noFill/>
          </a:ln>
        </p:spPr>
        <p:txBody>
          <a:bodyPr spcFirstLastPara="1" wrap="square" lIns="129700" tIns="129700" rIns="129700" bIns="129700" anchor="t" anchorCtr="0">
            <a:noAutofit/>
          </a:bodyPr>
          <a:lstStyle/>
          <a:p>
            <a:pPr marL="0" marR="0" lvl="0" indent="0" algn="l" rtl="0">
              <a:lnSpc>
                <a:spcPct val="100000"/>
              </a:lnSpc>
              <a:spcBef>
                <a:spcPts val="0"/>
              </a:spcBef>
              <a:spcAft>
                <a:spcPts val="0"/>
              </a:spcAft>
              <a:buClr>
                <a:srgbClr val="FFFFFF"/>
              </a:buClr>
              <a:buFont typeface="Oswald"/>
              <a:buNone/>
            </a:pPr>
            <a:r>
              <a:rPr lang="en-US" sz="1400" b="1" i="0" u="none" strike="noStrike" cap="none">
                <a:solidFill>
                  <a:srgbClr val="FFFFFF"/>
                </a:solidFill>
                <a:latin typeface="Oswald"/>
                <a:ea typeface="Oswald"/>
                <a:cs typeface="Oswald"/>
                <a:sym typeface="Oswald"/>
              </a:rPr>
              <a:t>DARK GREY</a:t>
            </a:r>
            <a:endParaRPr sz="1600"/>
          </a:p>
          <a:p>
            <a:pPr marL="0" marR="0" lvl="0" indent="0" algn="l" rtl="0">
              <a:lnSpc>
                <a:spcPct val="100000"/>
              </a:lnSpc>
              <a:spcBef>
                <a:spcPts val="0"/>
              </a:spcBef>
              <a:spcAft>
                <a:spcPts val="0"/>
              </a:spcAft>
              <a:buClr>
                <a:srgbClr val="FFFFFF"/>
              </a:buClr>
              <a:buFont typeface="Georgia"/>
              <a:buNone/>
            </a:pPr>
            <a:r>
              <a:rPr lang="en-US" sz="1000" b="0" i="0" u="none" strike="noStrike" cap="none">
                <a:solidFill>
                  <a:srgbClr val="FFFFFF"/>
                </a:solidFill>
                <a:latin typeface="Georgia"/>
                <a:ea typeface="Georgia"/>
                <a:cs typeface="Georgia"/>
                <a:sym typeface="Georgia"/>
              </a:rPr>
              <a:t>--</a:t>
            </a:r>
            <a:endParaRPr sz="1600"/>
          </a:p>
          <a:p>
            <a:pPr marL="0" marR="0" lvl="0" indent="0" algn="l" rtl="0">
              <a:lnSpc>
                <a:spcPct val="100000"/>
              </a:lnSpc>
              <a:spcBef>
                <a:spcPts val="0"/>
              </a:spcBef>
              <a:spcAft>
                <a:spcPts val="0"/>
              </a:spcAft>
              <a:buClr>
                <a:srgbClr val="FFFFFF"/>
              </a:buClr>
              <a:buFont typeface="Georgia"/>
              <a:buNone/>
            </a:pPr>
            <a:r>
              <a:rPr lang="en-US" sz="1000" b="0" i="0" u="none" strike="noStrike" cap="none">
                <a:solidFill>
                  <a:srgbClr val="FFFFFF"/>
                </a:solidFill>
                <a:latin typeface="Georgia"/>
                <a:ea typeface="Georgia"/>
                <a:cs typeface="Georgia"/>
                <a:sym typeface="Georgia"/>
              </a:rPr>
              <a:t>CMYK 0/0/0/100</a:t>
            </a:r>
            <a:endParaRPr sz="1600"/>
          </a:p>
          <a:p>
            <a:pPr marL="0" marR="0" lvl="0" indent="0" algn="l" rtl="0">
              <a:lnSpc>
                <a:spcPct val="100000"/>
              </a:lnSpc>
              <a:spcBef>
                <a:spcPts val="0"/>
              </a:spcBef>
              <a:spcAft>
                <a:spcPts val="0"/>
              </a:spcAft>
              <a:buClr>
                <a:srgbClr val="FFFFFF"/>
              </a:buClr>
              <a:buFont typeface="Georgia"/>
              <a:buNone/>
            </a:pPr>
            <a:r>
              <a:rPr lang="en-US" sz="1000" b="0" i="0" u="none" strike="noStrike" cap="none">
                <a:solidFill>
                  <a:srgbClr val="FFFFFF"/>
                </a:solidFill>
                <a:latin typeface="Georgia"/>
                <a:ea typeface="Georgia"/>
                <a:cs typeface="Georgia"/>
                <a:sym typeface="Georgia"/>
              </a:rPr>
              <a:t>RGB 0/0/0</a:t>
            </a:r>
            <a:endParaRPr sz="1600"/>
          </a:p>
          <a:p>
            <a:pPr marL="0" marR="0" lvl="0" indent="0" algn="l" rtl="0">
              <a:lnSpc>
                <a:spcPct val="100000"/>
              </a:lnSpc>
              <a:spcBef>
                <a:spcPts val="0"/>
              </a:spcBef>
              <a:spcAft>
                <a:spcPts val="0"/>
              </a:spcAft>
              <a:buClr>
                <a:srgbClr val="FFFFFF"/>
              </a:buClr>
              <a:buFont typeface="Georgia"/>
              <a:buNone/>
            </a:pPr>
            <a:r>
              <a:rPr lang="en-US" sz="1000" b="0" i="0" u="none" strike="noStrike" cap="none">
                <a:solidFill>
                  <a:srgbClr val="FFFFFF"/>
                </a:solidFill>
                <a:latin typeface="Georgia"/>
                <a:ea typeface="Georgia"/>
                <a:cs typeface="Georgia"/>
                <a:sym typeface="Georgia"/>
              </a:rPr>
              <a:t>HEX 333333</a:t>
            </a:r>
            <a:endParaRPr sz="1600"/>
          </a:p>
          <a:p>
            <a:pPr marL="0" marR="0" lvl="0" indent="0" algn="l" rtl="0">
              <a:lnSpc>
                <a:spcPct val="100000"/>
              </a:lnSpc>
              <a:spcBef>
                <a:spcPts val="0"/>
              </a:spcBef>
              <a:spcAft>
                <a:spcPts val="0"/>
              </a:spcAft>
              <a:buClr>
                <a:srgbClr val="FFFFFF"/>
              </a:buClr>
              <a:buFont typeface="Georgia"/>
              <a:buNone/>
            </a:pPr>
            <a:r>
              <a:rPr lang="en-US" sz="1000" b="0" i="0" u="none" strike="noStrike" cap="none">
                <a:solidFill>
                  <a:srgbClr val="FFFFFF"/>
                </a:solidFill>
                <a:latin typeface="Georgia"/>
                <a:ea typeface="Georgia"/>
                <a:cs typeface="Georgia"/>
                <a:sym typeface="Georgia"/>
              </a:rPr>
              <a:t>PMS Process Black C</a:t>
            </a:r>
            <a:endParaRPr sz="1600"/>
          </a:p>
          <a:p>
            <a:pPr marL="0" marR="0" lvl="0" indent="0" algn="l" rtl="0">
              <a:lnSpc>
                <a:spcPct val="100000"/>
              </a:lnSpc>
              <a:spcBef>
                <a:spcPts val="0"/>
              </a:spcBef>
              <a:spcAft>
                <a:spcPts val="0"/>
              </a:spcAft>
              <a:buClr>
                <a:schemeClr val="dk1"/>
              </a:buClr>
              <a:buFont typeface="Calibri"/>
              <a:buNone/>
            </a:pPr>
            <a:endParaRPr sz="1400" b="0" i="0" u="none" strike="noStrike" cap="none">
              <a:solidFill>
                <a:srgbClr val="FFFFFF"/>
              </a:solidFill>
              <a:latin typeface="Arial"/>
              <a:ea typeface="Arial"/>
              <a:cs typeface="Arial"/>
              <a:sym typeface="Arial"/>
            </a:endParaRPr>
          </a:p>
        </p:txBody>
      </p:sp>
      <p:grpSp>
        <p:nvGrpSpPr>
          <p:cNvPr id="312" name="Shape 312"/>
          <p:cNvGrpSpPr/>
          <p:nvPr/>
        </p:nvGrpSpPr>
        <p:grpSpPr>
          <a:xfrm>
            <a:off x="8809401" y="1644328"/>
            <a:ext cx="2616343" cy="2712688"/>
            <a:chOff x="1020750" y="2355030"/>
            <a:chExt cx="1839645" cy="1910613"/>
          </a:xfrm>
        </p:grpSpPr>
        <p:sp>
          <p:nvSpPr>
            <p:cNvPr id="313" name="Shape 313"/>
            <p:cNvSpPr/>
            <p:nvPr/>
          </p:nvSpPr>
          <p:spPr>
            <a:xfrm>
              <a:off x="1020750" y="2355030"/>
              <a:ext cx="1822500" cy="1902000"/>
            </a:xfrm>
            <a:prstGeom prst="rect">
              <a:avLst/>
            </a:prstGeom>
            <a:solidFill>
              <a:srgbClr val="FFDB00"/>
            </a:solidFill>
            <a:ln>
              <a:noFill/>
            </a:ln>
          </p:spPr>
          <p:txBody>
            <a:bodyPr spcFirstLastPara="1" wrap="square" lIns="97475" tIns="97475" rIns="97475" bIns="97475" anchor="t" anchorCtr="0">
              <a:noAutofit/>
            </a:bodyPr>
            <a:lstStyle/>
            <a:p>
              <a:pPr marL="0" marR="0" lvl="0" indent="0" algn="l" rtl="0">
                <a:lnSpc>
                  <a:spcPct val="100000"/>
                </a:lnSpc>
                <a:spcBef>
                  <a:spcPts val="0"/>
                </a:spcBef>
                <a:spcAft>
                  <a:spcPts val="0"/>
                </a:spcAft>
                <a:buClr>
                  <a:srgbClr val="000000"/>
                </a:buClr>
                <a:buFont typeface="Oswald"/>
                <a:buNone/>
              </a:pPr>
              <a:r>
                <a:rPr lang="en-US" sz="2000" b="1" i="0" u="none" strike="noStrike" cap="none">
                  <a:solidFill>
                    <a:srgbClr val="000000"/>
                  </a:solidFill>
                  <a:latin typeface="Oswald"/>
                  <a:ea typeface="Oswald"/>
                  <a:cs typeface="Oswald"/>
                  <a:sym typeface="Oswald"/>
                </a:rPr>
                <a:t>INSERT TERM</a:t>
              </a:r>
              <a:endParaRPr sz="1600"/>
            </a:p>
            <a:p>
              <a:pPr marL="0" marR="0" lvl="0" indent="0" algn="l" rtl="0">
                <a:lnSpc>
                  <a:spcPct val="115000"/>
                </a:lnSpc>
                <a:spcBef>
                  <a:spcPts val="0"/>
                </a:spcBef>
                <a:spcAft>
                  <a:spcPts val="0"/>
                </a:spcAft>
                <a:buClr>
                  <a:schemeClr val="dk1"/>
                </a:buClr>
                <a:buFont typeface="Calibri"/>
                <a:buNone/>
              </a:pPr>
              <a:endParaRPr sz="900" b="0" i="0" u="none" strike="noStrike" cap="none">
                <a:solidFill>
                  <a:srgbClr val="000000"/>
                </a:solidFill>
                <a:latin typeface="Georgia"/>
                <a:ea typeface="Georgia"/>
                <a:cs typeface="Georgia"/>
                <a:sym typeface="Georgia"/>
              </a:endParaRPr>
            </a:p>
            <a:p>
              <a:pPr marL="0" marR="0" lvl="0" indent="0" algn="l" rtl="0">
                <a:lnSpc>
                  <a:spcPct val="115000"/>
                </a:lnSpc>
                <a:spcBef>
                  <a:spcPts val="0"/>
                </a:spcBef>
                <a:spcAft>
                  <a:spcPts val="0"/>
                </a:spcAft>
                <a:buClr>
                  <a:srgbClr val="000000"/>
                </a:buClr>
                <a:buFont typeface="Arial"/>
                <a:buNone/>
              </a:pPr>
              <a:r>
                <a:rPr lang="en-US" sz="2000" b="0" i="0" u="none" strike="noStrike" cap="none">
                  <a:solidFill>
                    <a:srgbClr val="000000"/>
                  </a:solidFill>
                  <a:latin typeface="Georgia"/>
                  <a:ea typeface="Georgia"/>
                  <a:cs typeface="Georgia"/>
                  <a:sym typeface="Georgia"/>
                </a:rPr>
                <a:t>Ipsum dolor sit amet...</a:t>
              </a:r>
              <a:endParaRPr sz="1600"/>
            </a:p>
            <a:p>
              <a:pPr marL="0" marR="0" lvl="0" indent="0" algn="l" rtl="0">
                <a:lnSpc>
                  <a:spcPct val="115000"/>
                </a:lnSpc>
                <a:spcBef>
                  <a:spcPts val="0"/>
                </a:spcBef>
                <a:spcAft>
                  <a:spcPts val="0"/>
                </a:spcAft>
                <a:buClr>
                  <a:schemeClr val="dk1"/>
                </a:buClr>
                <a:buFont typeface="Calibri"/>
                <a:buNone/>
              </a:pPr>
              <a:endParaRPr sz="2000" b="0" i="0" u="none" strike="noStrike" cap="none">
                <a:solidFill>
                  <a:srgbClr val="000000"/>
                </a:solidFill>
                <a:latin typeface="Georgia"/>
                <a:ea typeface="Georgia"/>
                <a:cs typeface="Georgia"/>
                <a:sym typeface="Georgia"/>
              </a:endParaRPr>
            </a:p>
          </p:txBody>
        </p:sp>
        <p:grpSp>
          <p:nvGrpSpPr>
            <p:cNvPr id="314" name="Shape 314"/>
            <p:cNvGrpSpPr/>
            <p:nvPr/>
          </p:nvGrpSpPr>
          <p:grpSpPr>
            <a:xfrm>
              <a:off x="2584713" y="3989961"/>
              <a:ext cx="275682" cy="275682"/>
              <a:chOff x="2893512" y="3993856"/>
              <a:chExt cx="275682" cy="275682"/>
            </a:xfrm>
          </p:grpSpPr>
          <p:sp>
            <p:nvSpPr>
              <p:cNvPr id="315" name="Shape 315"/>
              <p:cNvSpPr/>
              <p:nvPr/>
            </p:nvSpPr>
            <p:spPr>
              <a:xfrm rot="-5400000">
                <a:off x="2893512" y="3999838"/>
                <a:ext cx="269700" cy="269700"/>
              </a:xfrm>
              <a:prstGeom prst="rtTriangle">
                <a:avLst/>
              </a:prstGeom>
              <a:solidFill>
                <a:srgbClr val="FFFFFF"/>
              </a:solidFill>
              <a:ln>
                <a:noFill/>
              </a:ln>
            </p:spPr>
            <p:txBody>
              <a:bodyPr spcFirstLastPara="1" wrap="square" lIns="97475" tIns="97475" rIns="97475" bIns="97475" anchor="ctr" anchorCtr="0">
                <a:noAutofit/>
              </a:bodyPr>
              <a:lstStyle/>
              <a:p>
                <a:pPr marL="0" marR="0" lvl="0" indent="0" algn="l" rtl="0">
                  <a:lnSpc>
                    <a:spcPct val="100000"/>
                  </a:lnSpc>
                  <a:spcBef>
                    <a:spcPts val="0"/>
                  </a:spcBef>
                  <a:spcAft>
                    <a:spcPts val="0"/>
                  </a:spcAft>
                  <a:buClr>
                    <a:schemeClr val="dk1"/>
                  </a:buClr>
                  <a:buFont typeface="Calibri"/>
                  <a:buNone/>
                </a:pPr>
                <a:endParaRPr sz="2000" b="0" i="0" u="none" strike="noStrike" cap="none">
                  <a:solidFill>
                    <a:srgbClr val="000000"/>
                  </a:solidFill>
                  <a:latin typeface="Arial"/>
                  <a:ea typeface="Arial"/>
                  <a:cs typeface="Arial"/>
                  <a:sym typeface="Arial"/>
                </a:endParaRPr>
              </a:p>
            </p:txBody>
          </p:sp>
          <p:sp>
            <p:nvSpPr>
              <p:cNvPr id="316" name="Shape 316"/>
              <p:cNvSpPr/>
              <p:nvPr/>
            </p:nvSpPr>
            <p:spPr>
              <a:xfrm rot="5400000">
                <a:off x="2899494" y="3993856"/>
                <a:ext cx="269700" cy="269700"/>
              </a:xfrm>
              <a:prstGeom prst="rtTriangle">
                <a:avLst/>
              </a:prstGeom>
              <a:solidFill>
                <a:srgbClr val="FFFFFF">
                  <a:alpha val="50590"/>
                </a:srgbClr>
              </a:solidFill>
              <a:ln>
                <a:noFill/>
              </a:ln>
            </p:spPr>
            <p:txBody>
              <a:bodyPr spcFirstLastPara="1" wrap="square" lIns="97475" tIns="97475" rIns="97475" bIns="97475" anchor="ctr" anchorCtr="0">
                <a:noAutofit/>
              </a:bodyPr>
              <a:lstStyle/>
              <a:p>
                <a:pPr marL="0" marR="0" lvl="0" indent="0" algn="l" rtl="0">
                  <a:lnSpc>
                    <a:spcPct val="100000"/>
                  </a:lnSpc>
                  <a:spcBef>
                    <a:spcPts val="0"/>
                  </a:spcBef>
                  <a:spcAft>
                    <a:spcPts val="0"/>
                  </a:spcAft>
                  <a:buClr>
                    <a:schemeClr val="dk1"/>
                  </a:buClr>
                  <a:buFont typeface="Calibri"/>
                  <a:buNone/>
                </a:pPr>
                <a:endParaRPr sz="2000" b="0" i="0" u="none" strike="noStrike" cap="none">
                  <a:solidFill>
                    <a:srgbClr val="000000"/>
                  </a:solidFill>
                  <a:latin typeface="Arial"/>
                  <a:ea typeface="Arial"/>
                  <a:cs typeface="Arial"/>
                  <a:sym typeface="Arial"/>
                </a:endParaRPr>
              </a:p>
            </p:txBody>
          </p:sp>
        </p:grpSp>
      </p:grpSp>
      <p:grpSp>
        <p:nvGrpSpPr>
          <p:cNvPr id="317" name="Shape 317"/>
          <p:cNvGrpSpPr/>
          <p:nvPr/>
        </p:nvGrpSpPr>
        <p:grpSpPr>
          <a:xfrm>
            <a:off x="8379255" y="4483599"/>
            <a:ext cx="3476426" cy="2155574"/>
            <a:chOff x="5540475" y="1141525"/>
            <a:chExt cx="2444400" cy="1518224"/>
          </a:xfrm>
        </p:grpSpPr>
        <p:sp>
          <p:nvSpPr>
            <p:cNvPr id="318" name="Shape 318"/>
            <p:cNvSpPr/>
            <p:nvPr/>
          </p:nvSpPr>
          <p:spPr>
            <a:xfrm>
              <a:off x="5540475" y="1141525"/>
              <a:ext cx="2444400" cy="1324200"/>
            </a:xfrm>
            <a:prstGeom prst="roundRect">
              <a:avLst>
                <a:gd name="adj" fmla="val 16667"/>
              </a:avLst>
            </a:prstGeom>
            <a:solidFill>
              <a:srgbClr val="E51B24"/>
            </a:solidFill>
            <a:ln>
              <a:noFill/>
            </a:ln>
          </p:spPr>
          <p:txBody>
            <a:bodyPr spcFirstLastPara="1" wrap="square" lIns="97475" tIns="97475" rIns="97475" bIns="97475" anchor="t" anchorCtr="0">
              <a:noAutofit/>
            </a:bodyPr>
            <a:lstStyle/>
            <a:p>
              <a:pPr marL="0" marR="0" lvl="0" indent="0" algn="l" rtl="0">
                <a:lnSpc>
                  <a:spcPct val="115000"/>
                </a:lnSpc>
                <a:spcBef>
                  <a:spcPts val="0"/>
                </a:spcBef>
                <a:spcAft>
                  <a:spcPts val="0"/>
                </a:spcAft>
                <a:buClr>
                  <a:srgbClr val="FFFFFF"/>
                </a:buClr>
                <a:buFont typeface="Georgia"/>
                <a:buNone/>
              </a:pPr>
              <a:r>
                <a:rPr lang="en-US" sz="1700" b="0" i="0" u="none" strike="noStrike" cap="none">
                  <a:solidFill>
                    <a:srgbClr val="FFFFFF"/>
                  </a:solidFill>
                  <a:latin typeface="Georgia"/>
                  <a:ea typeface="Georgia"/>
                  <a:cs typeface="Georgia"/>
                  <a:sym typeface="Georgia"/>
                </a:rPr>
                <a:t>Ipsum dolor sit amet...</a:t>
              </a:r>
              <a:endParaRPr sz="1600"/>
            </a:p>
          </p:txBody>
        </p:sp>
        <p:sp>
          <p:nvSpPr>
            <p:cNvPr id="319" name="Shape 319"/>
            <p:cNvSpPr/>
            <p:nvPr/>
          </p:nvSpPr>
          <p:spPr>
            <a:xfrm rot="10800000">
              <a:off x="6647474" y="2390949"/>
              <a:ext cx="230400" cy="268800"/>
            </a:xfrm>
            <a:prstGeom prst="triangle">
              <a:avLst>
                <a:gd name="adj" fmla="val 50000"/>
              </a:avLst>
            </a:prstGeom>
            <a:solidFill>
              <a:srgbClr val="E51B24"/>
            </a:solidFill>
            <a:ln>
              <a:noFill/>
            </a:ln>
          </p:spPr>
          <p:txBody>
            <a:bodyPr spcFirstLastPara="1" wrap="square" lIns="97475" tIns="97475" rIns="97475" bIns="97475" anchor="ctr" anchorCtr="0">
              <a:noAutofit/>
            </a:bodyPr>
            <a:lstStyle/>
            <a:p>
              <a:pPr marL="0" marR="0" lvl="0" indent="0" algn="l" rtl="0">
                <a:lnSpc>
                  <a:spcPct val="100000"/>
                </a:lnSpc>
                <a:spcBef>
                  <a:spcPts val="0"/>
                </a:spcBef>
                <a:spcAft>
                  <a:spcPts val="0"/>
                </a:spcAft>
                <a:buClr>
                  <a:schemeClr val="dk1"/>
                </a:buClr>
                <a:buFont typeface="Calibri"/>
                <a:buNone/>
              </a:pPr>
              <a:endParaRPr sz="2000" b="0" i="0" u="none" strike="noStrike" cap="none">
                <a:solidFill>
                  <a:srgbClr val="000000"/>
                </a:solidFill>
                <a:latin typeface="Arial"/>
                <a:ea typeface="Arial"/>
                <a:cs typeface="Arial"/>
                <a:sym typeface="Arial"/>
              </a:endParaRPr>
            </a:p>
          </p:txBody>
        </p:sp>
      </p:grpSp>
    </p:spTree>
  </p:cSld>
  <p:clrMapOvr>
    <a:masterClrMapping/>
  </p:clrMapOvr>
  <p:transition spd="med">
    <p:fade thruBlk="1"/>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Callouts">
  <p:cSld name="Callouts">
    <p:spTree>
      <p:nvGrpSpPr>
        <p:cNvPr id="1" name="Shape 320"/>
        <p:cNvGrpSpPr/>
        <p:nvPr/>
      </p:nvGrpSpPr>
      <p:grpSpPr>
        <a:xfrm>
          <a:off x="0" y="0"/>
          <a:ext cx="0" cy="0"/>
          <a:chOff x="0" y="0"/>
          <a:chExt cx="0" cy="0"/>
        </a:xfrm>
      </p:grpSpPr>
      <p:cxnSp>
        <p:nvCxnSpPr>
          <p:cNvPr id="321" name="Shape 321"/>
          <p:cNvCxnSpPr/>
          <p:nvPr/>
        </p:nvCxnSpPr>
        <p:spPr>
          <a:xfrm>
            <a:off x="635001" y="635000"/>
            <a:ext cx="11734500" cy="0"/>
          </a:xfrm>
          <a:prstGeom prst="straightConnector1">
            <a:avLst/>
          </a:prstGeom>
          <a:noFill/>
          <a:ln>
            <a:noFill/>
          </a:ln>
        </p:spPr>
      </p:cxnSp>
      <p:cxnSp>
        <p:nvCxnSpPr>
          <p:cNvPr id="322" name="Shape 322"/>
          <p:cNvCxnSpPr/>
          <p:nvPr/>
        </p:nvCxnSpPr>
        <p:spPr>
          <a:xfrm>
            <a:off x="635001" y="1219200"/>
            <a:ext cx="11734500" cy="0"/>
          </a:xfrm>
          <a:prstGeom prst="straightConnector1">
            <a:avLst/>
          </a:prstGeom>
          <a:noFill/>
          <a:ln>
            <a:noFill/>
          </a:ln>
        </p:spPr>
      </p:cxnSp>
      <p:grpSp>
        <p:nvGrpSpPr>
          <p:cNvPr id="323" name="Shape 323"/>
          <p:cNvGrpSpPr/>
          <p:nvPr/>
        </p:nvGrpSpPr>
        <p:grpSpPr>
          <a:xfrm>
            <a:off x="635002" y="1828801"/>
            <a:ext cx="1269661" cy="1269534"/>
            <a:chOff x="0" y="0"/>
            <a:chExt cx="1269661" cy="1269661"/>
          </a:xfrm>
        </p:grpSpPr>
        <p:pic>
          <p:nvPicPr>
            <p:cNvPr id="324" name="Shape 324"/>
            <p:cNvPicPr preferRelativeResize="0"/>
            <p:nvPr/>
          </p:nvPicPr>
          <p:blipFill rotWithShape="1">
            <a:blip r:embed="rId2">
              <a:alphaModFix/>
            </a:blip>
            <a:srcRect/>
            <a:stretch/>
          </p:blipFill>
          <p:spPr>
            <a:xfrm>
              <a:off x="0" y="0"/>
              <a:ext cx="1269661" cy="1269661"/>
            </a:xfrm>
            <a:prstGeom prst="rect">
              <a:avLst/>
            </a:prstGeom>
            <a:noFill/>
            <a:ln>
              <a:noFill/>
            </a:ln>
          </p:spPr>
        </p:pic>
        <p:sp>
          <p:nvSpPr>
            <p:cNvPr id="325" name="Shape 325"/>
            <p:cNvSpPr/>
            <p:nvPr/>
          </p:nvSpPr>
          <p:spPr>
            <a:xfrm>
              <a:off x="88900" y="335279"/>
              <a:ext cx="1079400" cy="675600"/>
            </a:xfrm>
            <a:prstGeom prst="rect">
              <a:avLst/>
            </a:prstGeom>
            <a:noFill/>
            <a:ln>
              <a:noFill/>
            </a:ln>
          </p:spPr>
          <p:txBody>
            <a:bodyPr spcFirstLastPara="1" wrap="square" lIns="0" tIns="0" rIns="0" bIns="0" anchor="ctr" anchorCtr="0">
              <a:noAutofit/>
            </a:bodyPr>
            <a:lstStyle/>
            <a:p>
              <a:pPr marL="0" marR="0" lvl="0" indent="0" algn="ctr" rtl="0">
                <a:lnSpc>
                  <a:spcPct val="75000"/>
                </a:lnSpc>
                <a:spcBef>
                  <a:spcPts val="0"/>
                </a:spcBef>
                <a:spcAft>
                  <a:spcPts val="0"/>
                </a:spcAft>
                <a:buClr>
                  <a:srgbClr val="000000"/>
                </a:buClr>
                <a:buFont typeface="Arial"/>
                <a:buNone/>
              </a:pPr>
              <a:r>
                <a:rPr lang="en-US" sz="1800" b="1" i="0" u="none" strike="noStrike" cap="none">
                  <a:solidFill>
                    <a:srgbClr val="000000"/>
                  </a:solidFill>
                  <a:latin typeface="Arial"/>
                  <a:ea typeface="Arial"/>
                  <a:cs typeface="Arial"/>
                  <a:sym typeface="Arial"/>
                </a:rPr>
                <a:t>INSERT STICKER</a:t>
              </a:r>
              <a:br>
                <a:rPr lang="en-US" sz="1800" b="1" i="0" u="none" strike="noStrike" cap="none">
                  <a:solidFill>
                    <a:srgbClr val="000000"/>
                  </a:solidFill>
                  <a:latin typeface="Arial"/>
                  <a:ea typeface="Arial"/>
                  <a:cs typeface="Arial"/>
                  <a:sym typeface="Arial"/>
                </a:rPr>
              </a:br>
              <a:r>
                <a:rPr lang="en-US" sz="1800" b="1" i="0" u="none" strike="noStrike" cap="none">
                  <a:solidFill>
                    <a:srgbClr val="000000"/>
                  </a:solidFill>
                  <a:latin typeface="Arial"/>
                  <a:ea typeface="Arial"/>
                  <a:cs typeface="Arial"/>
                  <a:sym typeface="Arial"/>
                </a:rPr>
                <a:t>TEXT</a:t>
              </a:r>
              <a:endParaRPr sz="1600"/>
            </a:p>
          </p:txBody>
        </p:sp>
      </p:grpSp>
      <p:grpSp>
        <p:nvGrpSpPr>
          <p:cNvPr id="326" name="Shape 326"/>
          <p:cNvGrpSpPr/>
          <p:nvPr/>
        </p:nvGrpSpPr>
        <p:grpSpPr>
          <a:xfrm>
            <a:off x="2159002" y="1828801"/>
            <a:ext cx="1269661" cy="1269534"/>
            <a:chOff x="0" y="0"/>
            <a:chExt cx="1269661" cy="1269661"/>
          </a:xfrm>
        </p:grpSpPr>
        <p:pic>
          <p:nvPicPr>
            <p:cNvPr id="327" name="Shape 327"/>
            <p:cNvPicPr preferRelativeResize="0"/>
            <p:nvPr/>
          </p:nvPicPr>
          <p:blipFill rotWithShape="1">
            <a:blip r:embed="rId3">
              <a:alphaModFix/>
            </a:blip>
            <a:srcRect/>
            <a:stretch/>
          </p:blipFill>
          <p:spPr>
            <a:xfrm>
              <a:off x="0" y="0"/>
              <a:ext cx="1269661" cy="1269661"/>
            </a:xfrm>
            <a:prstGeom prst="rect">
              <a:avLst/>
            </a:prstGeom>
            <a:noFill/>
            <a:ln>
              <a:noFill/>
            </a:ln>
          </p:spPr>
        </p:pic>
        <p:sp>
          <p:nvSpPr>
            <p:cNvPr id="328" name="Shape 328"/>
            <p:cNvSpPr/>
            <p:nvPr/>
          </p:nvSpPr>
          <p:spPr>
            <a:xfrm>
              <a:off x="101600" y="347979"/>
              <a:ext cx="1079400" cy="675600"/>
            </a:xfrm>
            <a:prstGeom prst="rect">
              <a:avLst/>
            </a:prstGeom>
            <a:noFill/>
            <a:ln>
              <a:noFill/>
            </a:ln>
          </p:spPr>
          <p:txBody>
            <a:bodyPr spcFirstLastPara="1" wrap="square" lIns="0" tIns="0" rIns="0" bIns="0" anchor="ctr" anchorCtr="0">
              <a:noAutofit/>
            </a:bodyPr>
            <a:lstStyle/>
            <a:p>
              <a:pPr marL="0" marR="0" lvl="0" indent="0" algn="ctr" rtl="0">
                <a:lnSpc>
                  <a:spcPct val="75000"/>
                </a:lnSpc>
                <a:spcBef>
                  <a:spcPts val="0"/>
                </a:spcBef>
                <a:spcAft>
                  <a:spcPts val="0"/>
                </a:spcAft>
                <a:buClr>
                  <a:srgbClr val="FFFFFF"/>
                </a:buClr>
                <a:buFont typeface="Arial"/>
                <a:buNone/>
              </a:pPr>
              <a:r>
                <a:rPr lang="en-US" sz="1800" b="1" i="0" u="none" strike="noStrike" cap="none">
                  <a:solidFill>
                    <a:srgbClr val="FFFFFF"/>
                  </a:solidFill>
                  <a:latin typeface="Arial"/>
                  <a:ea typeface="Arial"/>
                  <a:cs typeface="Arial"/>
                  <a:sym typeface="Arial"/>
                </a:rPr>
                <a:t>INSERT STICKER</a:t>
              </a:r>
              <a:br>
                <a:rPr lang="en-US" sz="1800" b="1" i="0" u="none" strike="noStrike" cap="none">
                  <a:solidFill>
                    <a:srgbClr val="FFFFFF"/>
                  </a:solidFill>
                  <a:latin typeface="Arial"/>
                  <a:ea typeface="Arial"/>
                  <a:cs typeface="Arial"/>
                  <a:sym typeface="Arial"/>
                </a:rPr>
              </a:br>
              <a:r>
                <a:rPr lang="en-US" sz="1800" b="1" i="0" u="none" strike="noStrike" cap="none">
                  <a:solidFill>
                    <a:srgbClr val="FFFFFF"/>
                  </a:solidFill>
                  <a:latin typeface="Arial"/>
                  <a:ea typeface="Arial"/>
                  <a:cs typeface="Arial"/>
                  <a:sym typeface="Arial"/>
                </a:rPr>
                <a:t>TEXT</a:t>
              </a:r>
              <a:endParaRPr sz="1600"/>
            </a:p>
          </p:txBody>
        </p:sp>
      </p:grpSp>
      <p:grpSp>
        <p:nvGrpSpPr>
          <p:cNvPr id="329" name="Shape 329"/>
          <p:cNvGrpSpPr/>
          <p:nvPr/>
        </p:nvGrpSpPr>
        <p:grpSpPr>
          <a:xfrm>
            <a:off x="635002" y="3340102"/>
            <a:ext cx="1269661" cy="1269534"/>
            <a:chOff x="0" y="0"/>
            <a:chExt cx="1269661" cy="1269661"/>
          </a:xfrm>
        </p:grpSpPr>
        <p:pic>
          <p:nvPicPr>
            <p:cNvPr id="330" name="Shape 330"/>
            <p:cNvPicPr preferRelativeResize="0"/>
            <p:nvPr/>
          </p:nvPicPr>
          <p:blipFill rotWithShape="1">
            <a:blip r:embed="rId4">
              <a:alphaModFix/>
            </a:blip>
            <a:srcRect/>
            <a:stretch/>
          </p:blipFill>
          <p:spPr>
            <a:xfrm>
              <a:off x="0" y="0"/>
              <a:ext cx="1269661" cy="1269661"/>
            </a:xfrm>
            <a:prstGeom prst="rect">
              <a:avLst/>
            </a:prstGeom>
            <a:noFill/>
            <a:ln>
              <a:noFill/>
            </a:ln>
          </p:spPr>
        </p:pic>
        <p:sp>
          <p:nvSpPr>
            <p:cNvPr id="331" name="Shape 331"/>
            <p:cNvSpPr/>
            <p:nvPr/>
          </p:nvSpPr>
          <p:spPr>
            <a:xfrm>
              <a:off x="88900" y="322579"/>
              <a:ext cx="1079400" cy="675600"/>
            </a:xfrm>
            <a:prstGeom prst="rect">
              <a:avLst/>
            </a:prstGeom>
            <a:noFill/>
            <a:ln>
              <a:noFill/>
            </a:ln>
          </p:spPr>
          <p:txBody>
            <a:bodyPr spcFirstLastPara="1" wrap="square" lIns="0" tIns="0" rIns="0" bIns="0" anchor="ctr" anchorCtr="0">
              <a:noAutofit/>
            </a:bodyPr>
            <a:lstStyle/>
            <a:p>
              <a:pPr marL="0" marR="0" lvl="0" indent="0" algn="ctr" rtl="0">
                <a:lnSpc>
                  <a:spcPct val="75000"/>
                </a:lnSpc>
                <a:spcBef>
                  <a:spcPts val="0"/>
                </a:spcBef>
                <a:spcAft>
                  <a:spcPts val="0"/>
                </a:spcAft>
                <a:buClr>
                  <a:srgbClr val="FFFFFF"/>
                </a:buClr>
                <a:buFont typeface="Arial"/>
                <a:buNone/>
              </a:pPr>
              <a:r>
                <a:rPr lang="en-US" sz="1800" b="1" i="0" u="none" strike="noStrike" cap="none">
                  <a:solidFill>
                    <a:srgbClr val="FFFFFF"/>
                  </a:solidFill>
                  <a:latin typeface="Arial"/>
                  <a:ea typeface="Arial"/>
                  <a:cs typeface="Arial"/>
                  <a:sym typeface="Arial"/>
                </a:rPr>
                <a:t>INSERT STICKER</a:t>
              </a:r>
              <a:br>
                <a:rPr lang="en-US" sz="1800" b="1" i="0" u="none" strike="noStrike" cap="none">
                  <a:solidFill>
                    <a:srgbClr val="FFFFFF"/>
                  </a:solidFill>
                  <a:latin typeface="Arial"/>
                  <a:ea typeface="Arial"/>
                  <a:cs typeface="Arial"/>
                  <a:sym typeface="Arial"/>
                </a:rPr>
              </a:br>
              <a:r>
                <a:rPr lang="en-US" sz="1800" b="1" i="0" u="none" strike="noStrike" cap="none">
                  <a:solidFill>
                    <a:srgbClr val="FFFFFF"/>
                  </a:solidFill>
                  <a:latin typeface="Arial"/>
                  <a:ea typeface="Arial"/>
                  <a:cs typeface="Arial"/>
                  <a:sym typeface="Arial"/>
                </a:rPr>
                <a:t>TEXT</a:t>
              </a:r>
              <a:endParaRPr sz="1600"/>
            </a:p>
          </p:txBody>
        </p:sp>
      </p:grpSp>
      <p:grpSp>
        <p:nvGrpSpPr>
          <p:cNvPr id="332" name="Shape 332"/>
          <p:cNvGrpSpPr/>
          <p:nvPr/>
        </p:nvGrpSpPr>
        <p:grpSpPr>
          <a:xfrm>
            <a:off x="2159002" y="3340102"/>
            <a:ext cx="1269661" cy="1269534"/>
            <a:chOff x="0" y="0"/>
            <a:chExt cx="1269661" cy="1269661"/>
          </a:xfrm>
        </p:grpSpPr>
        <p:pic>
          <p:nvPicPr>
            <p:cNvPr id="333" name="Shape 333"/>
            <p:cNvPicPr preferRelativeResize="0"/>
            <p:nvPr/>
          </p:nvPicPr>
          <p:blipFill rotWithShape="1">
            <a:blip r:embed="rId5">
              <a:alphaModFix/>
            </a:blip>
            <a:srcRect/>
            <a:stretch/>
          </p:blipFill>
          <p:spPr>
            <a:xfrm>
              <a:off x="0" y="0"/>
              <a:ext cx="1269661" cy="1269661"/>
            </a:xfrm>
            <a:prstGeom prst="rect">
              <a:avLst/>
            </a:prstGeom>
            <a:noFill/>
            <a:ln>
              <a:noFill/>
            </a:ln>
          </p:spPr>
        </p:pic>
        <p:sp>
          <p:nvSpPr>
            <p:cNvPr id="334" name="Shape 334"/>
            <p:cNvSpPr/>
            <p:nvPr/>
          </p:nvSpPr>
          <p:spPr>
            <a:xfrm>
              <a:off x="101600" y="335279"/>
              <a:ext cx="1079400" cy="675600"/>
            </a:xfrm>
            <a:prstGeom prst="rect">
              <a:avLst/>
            </a:prstGeom>
            <a:noFill/>
            <a:ln>
              <a:noFill/>
            </a:ln>
          </p:spPr>
          <p:txBody>
            <a:bodyPr spcFirstLastPara="1" wrap="square" lIns="0" tIns="0" rIns="0" bIns="0" anchor="ctr" anchorCtr="0">
              <a:noAutofit/>
            </a:bodyPr>
            <a:lstStyle/>
            <a:p>
              <a:pPr marL="0" marR="0" lvl="0" indent="0" algn="ctr" rtl="0">
                <a:lnSpc>
                  <a:spcPct val="75000"/>
                </a:lnSpc>
                <a:spcBef>
                  <a:spcPts val="0"/>
                </a:spcBef>
                <a:spcAft>
                  <a:spcPts val="0"/>
                </a:spcAft>
                <a:buClr>
                  <a:srgbClr val="FFFFFF"/>
                </a:buClr>
                <a:buFont typeface="Arial"/>
                <a:buNone/>
              </a:pPr>
              <a:r>
                <a:rPr lang="en-US" sz="1800" b="1" i="0" u="none" strike="noStrike" cap="none">
                  <a:solidFill>
                    <a:srgbClr val="FFFFFF"/>
                  </a:solidFill>
                  <a:latin typeface="Arial"/>
                  <a:ea typeface="Arial"/>
                  <a:cs typeface="Arial"/>
                  <a:sym typeface="Arial"/>
                </a:rPr>
                <a:t>INSERT STICKER</a:t>
              </a:r>
              <a:br>
                <a:rPr lang="en-US" sz="1800" b="1" i="0" u="none" strike="noStrike" cap="none">
                  <a:solidFill>
                    <a:srgbClr val="FFFFFF"/>
                  </a:solidFill>
                  <a:latin typeface="Arial"/>
                  <a:ea typeface="Arial"/>
                  <a:cs typeface="Arial"/>
                  <a:sym typeface="Arial"/>
                </a:rPr>
              </a:br>
              <a:r>
                <a:rPr lang="en-US" sz="1800" b="1" i="0" u="none" strike="noStrike" cap="none">
                  <a:solidFill>
                    <a:srgbClr val="FFFFFF"/>
                  </a:solidFill>
                  <a:latin typeface="Arial"/>
                  <a:ea typeface="Arial"/>
                  <a:cs typeface="Arial"/>
                  <a:sym typeface="Arial"/>
                </a:rPr>
                <a:t>TEXT</a:t>
              </a:r>
              <a:endParaRPr sz="1600"/>
            </a:p>
          </p:txBody>
        </p:sp>
      </p:grpSp>
      <p:grpSp>
        <p:nvGrpSpPr>
          <p:cNvPr id="335" name="Shape 335"/>
          <p:cNvGrpSpPr/>
          <p:nvPr/>
        </p:nvGrpSpPr>
        <p:grpSpPr>
          <a:xfrm>
            <a:off x="635002" y="4876802"/>
            <a:ext cx="1269661" cy="1269534"/>
            <a:chOff x="0" y="0"/>
            <a:chExt cx="1269661" cy="1269661"/>
          </a:xfrm>
        </p:grpSpPr>
        <p:pic>
          <p:nvPicPr>
            <p:cNvPr id="336" name="Shape 336"/>
            <p:cNvPicPr preferRelativeResize="0"/>
            <p:nvPr/>
          </p:nvPicPr>
          <p:blipFill rotWithShape="1">
            <a:blip r:embed="rId6">
              <a:alphaModFix/>
            </a:blip>
            <a:srcRect/>
            <a:stretch/>
          </p:blipFill>
          <p:spPr>
            <a:xfrm>
              <a:off x="0" y="0"/>
              <a:ext cx="1269661" cy="1269661"/>
            </a:xfrm>
            <a:prstGeom prst="rect">
              <a:avLst/>
            </a:prstGeom>
            <a:noFill/>
            <a:ln>
              <a:noFill/>
            </a:ln>
          </p:spPr>
        </p:pic>
        <p:sp>
          <p:nvSpPr>
            <p:cNvPr id="337" name="Shape 337"/>
            <p:cNvSpPr/>
            <p:nvPr/>
          </p:nvSpPr>
          <p:spPr>
            <a:xfrm>
              <a:off x="88900" y="322579"/>
              <a:ext cx="1079400" cy="675600"/>
            </a:xfrm>
            <a:prstGeom prst="rect">
              <a:avLst/>
            </a:prstGeom>
            <a:noFill/>
            <a:ln>
              <a:noFill/>
            </a:ln>
          </p:spPr>
          <p:txBody>
            <a:bodyPr spcFirstLastPara="1" wrap="square" lIns="0" tIns="0" rIns="0" bIns="0" anchor="ctr" anchorCtr="0">
              <a:noAutofit/>
            </a:bodyPr>
            <a:lstStyle/>
            <a:p>
              <a:pPr marL="0" marR="0" lvl="0" indent="0" algn="ctr" rtl="0">
                <a:lnSpc>
                  <a:spcPct val="75000"/>
                </a:lnSpc>
                <a:spcBef>
                  <a:spcPts val="0"/>
                </a:spcBef>
                <a:spcAft>
                  <a:spcPts val="0"/>
                </a:spcAft>
                <a:buClr>
                  <a:srgbClr val="FFFFFF"/>
                </a:buClr>
                <a:buFont typeface="Arial"/>
                <a:buNone/>
              </a:pPr>
              <a:r>
                <a:rPr lang="en-US" sz="1800" b="1" i="0" u="none" strike="noStrike" cap="none">
                  <a:solidFill>
                    <a:srgbClr val="FFFFFF"/>
                  </a:solidFill>
                  <a:latin typeface="Arial"/>
                  <a:ea typeface="Arial"/>
                  <a:cs typeface="Arial"/>
                  <a:sym typeface="Arial"/>
                </a:rPr>
                <a:t>INSERT STICKER</a:t>
              </a:r>
              <a:br>
                <a:rPr lang="en-US" sz="1800" b="1" i="0" u="none" strike="noStrike" cap="none">
                  <a:solidFill>
                    <a:srgbClr val="FFFFFF"/>
                  </a:solidFill>
                  <a:latin typeface="Arial"/>
                  <a:ea typeface="Arial"/>
                  <a:cs typeface="Arial"/>
                  <a:sym typeface="Arial"/>
                </a:rPr>
              </a:br>
              <a:r>
                <a:rPr lang="en-US" sz="1800" b="1" i="0" u="none" strike="noStrike" cap="none">
                  <a:solidFill>
                    <a:srgbClr val="FFFFFF"/>
                  </a:solidFill>
                  <a:latin typeface="Arial"/>
                  <a:ea typeface="Arial"/>
                  <a:cs typeface="Arial"/>
                  <a:sym typeface="Arial"/>
                </a:rPr>
                <a:t>TEXT</a:t>
              </a:r>
              <a:endParaRPr sz="1600"/>
            </a:p>
          </p:txBody>
        </p:sp>
      </p:grpSp>
      <p:grpSp>
        <p:nvGrpSpPr>
          <p:cNvPr id="338" name="Shape 338"/>
          <p:cNvGrpSpPr/>
          <p:nvPr/>
        </p:nvGrpSpPr>
        <p:grpSpPr>
          <a:xfrm>
            <a:off x="2159002" y="4876802"/>
            <a:ext cx="1269661" cy="1269534"/>
            <a:chOff x="0" y="0"/>
            <a:chExt cx="1269661" cy="1269661"/>
          </a:xfrm>
        </p:grpSpPr>
        <p:pic>
          <p:nvPicPr>
            <p:cNvPr id="339" name="Shape 339"/>
            <p:cNvPicPr preferRelativeResize="0"/>
            <p:nvPr/>
          </p:nvPicPr>
          <p:blipFill rotWithShape="1">
            <a:blip r:embed="rId7">
              <a:alphaModFix/>
            </a:blip>
            <a:srcRect/>
            <a:stretch/>
          </p:blipFill>
          <p:spPr>
            <a:xfrm>
              <a:off x="0" y="0"/>
              <a:ext cx="1269661" cy="1269661"/>
            </a:xfrm>
            <a:prstGeom prst="rect">
              <a:avLst/>
            </a:prstGeom>
            <a:noFill/>
            <a:ln>
              <a:noFill/>
            </a:ln>
          </p:spPr>
        </p:pic>
        <p:sp>
          <p:nvSpPr>
            <p:cNvPr id="340" name="Shape 340"/>
            <p:cNvSpPr/>
            <p:nvPr/>
          </p:nvSpPr>
          <p:spPr>
            <a:xfrm>
              <a:off x="101600" y="335279"/>
              <a:ext cx="1079400" cy="675600"/>
            </a:xfrm>
            <a:prstGeom prst="rect">
              <a:avLst/>
            </a:prstGeom>
            <a:noFill/>
            <a:ln>
              <a:noFill/>
            </a:ln>
          </p:spPr>
          <p:txBody>
            <a:bodyPr spcFirstLastPara="1" wrap="square" lIns="0" tIns="0" rIns="0" bIns="0" anchor="ctr" anchorCtr="0">
              <a:noAutofit/>
            </a:bodyPr>
            <a:lstStyle/>
            <a:p>
              <a:pPr marL="0" marR="0" lvl="0" indent="0" algn="ctr" rtl="0">
                <a:lnSpc>
                  <a:spcPct val="75000"/>
                </a:lnSpc>
                <a:spcBef>
                  <a:spcPts val="0"/>
                </a:spcBef>
                <a:spcAft>
                  <a:spcPts val="0"/>
                </a:spcAft>
                <a:buClr>
                  <a:srgbClr val="FFFFFF"/>
                </a:buClr>
                <a:buFont typeface="Arial"/>
                <a:buNone/>
              </a:pPr>
              <a:r>
                <a:rPr lang="en-US" sz="1800" b="1" i="0" u="none" strike="noStrike" cap="none">
                  <a:solidFill>
                    <a:srgbClr val="FFFFFF"/>
                  </a:solidFill>
                  <a:latin typeface="Arial"/>
                  <a:ea typeface="Arial"/>
                  <a:cs typeface="Arial"/>
                  <a:sym typeface="Arial"/>
                </a:rPr>
                <a:t>INSERT STICKER</a:t>
              </a:r>
              <a:br>
                <a:rPr lang="en-US" sz="1800" b="1" i="0" u="none" strike="noStrike" cap="none">
                  <a:solidFill>
                    <a:srgbClr val="FFFFFF"/>
                  </a:solidFill>
                  <a:latin typeface="Arial"/>
                  <a:ea typeface="Arial"/>
                  <a:cs typeface="Arial"/>
                  <a:sym typeface="Arial"/>
                </a:rPr>
              </a:br>
              <a:r>
                <a:rPr lang="en-US" sz="1800" b="1" i="0" u="none" strike="noStrike" cap="none">
                  <a:solidFill>
                    <a:srgbClr val="FFFFFF"/>
                  </a:solidFill>
                  <a:latin typeface="Arial"/>
                  <a:ea typeface="Arial"/>
                  <a:cs typeface="Arial"/>
                  <a:sym typeface="Arial"/>
                </a:rPr>
                <a:t>TEXT</a:t>
              </a:r>
              <a:endParaRPr sz="1600"/>
            </a:p>
          </p:txBody>
        </p:sp>
      </p:grpSp>
      <p:sp>
        <p:nvSpPr>
          <p:cNvPr id="341" name="Shape 341"/>
          <p:cNvSpPr/>
          <p:nvPr/>
        </p:nvSpPr>
        <p:spPr>
          <a:xfrm>
            <a:off x="8790781" y="1828801"/>
            <a:ext cx="3236400" cy="2032200"/>
          </a:xfrm>
          <a:custGeom>
            <a:avLst/>
            <a:gdLst/>
            <a:ahLst/>
            <a:cxnLst/>
            <a:rect l="0" t="0" r="0" b="0"/>
            <a:pathLst>
              <a:path w="120000" h="120000" extrusionOk="0">
                <a:moveTo>
                  <a:pt x="20633" y="0"/>
                </a:moveTo>
                <a:cubicBezTo>
                  <a:pt x="15433" y="0"/>
                  <a:pt x="11216" y="6716"/>
                  <a:pt x="11216" y="15000"/>
                </a:cubicBezTo>
                <a:lnTo>
                  <a:pt x="11216" y="28966"/>
                </a:lnTo>
                <a:lnTo>
                  <a:pt x="0" y="37572"/>
                </a:lnTo>
                <a:lnTo>
                  <a:pt x="11216" y="46172"/>
                </a:lnTo>
                <a:lnTo>
                  <a:pt x="11216" y="105000"/>
                </a:lnTo>
                <a:cubicBezTo>
                  <a:pt x="11216" y="113283"/>
                  <a:pt x="15433" y="120000"/>
                  <a:pt x="20633" y="120000"/>
                </a:cubicBezTo>
                <a:lnTo>
                  <a:pt x="110583" y="120000"/>
                </a:lnTo>
                <a:cubicBezTo>
                  <a:pt x="115783" y="120000"/>
                  <a:pt x="120000" y="113283"/>
                  <a:pt x="120000" y="105000"/>
                </a:cubicBezTo>
                <a:lnTo>
                  <a:pt x="120000" y="15000"/>
                </a:lnTo>
                <a:cubicBezTo>
                  <a:pt x="120000" y="6716"/>
                  <a:pt x="115783" y="0"/>
                  <a:pt x="110583" y="0"/>
                </a:cubicBezTo>
                <a:lnTo>
                  <a:pt x="20633" y="0"/>
                </a:lnTo>
                <a:close/>
              </a:path>
            </a:pathLst>
          </a:custGeom>
          <a:noFill/>
          <a:ln>
            <a:noFill/>
          </a:ln>
        </p:spPr>
        <p:txBody>
          <a:bodyPr spcFirstLastPara="1" wrap="square" lIns="278725" tIns="278725" rIns="278725" bIns="278725" anchor="t" anchorCtr="0">
            <a:noAutofit/>
          </a:bodyPr>
          <a:lstStyle/>
          <a:p>
            <a:pPr marL="0" marR="0" lvl="0" indent="0" algn="l" rtl="0">
              <a:lnSpc>
                <a:spcPct val="133333"/>
              </a:lnSpc>
              <a:spcBef>
                <a:spcPts val="0"/>
              </a:spcBef>
              <a:spcAft>
                <a:spcPts val="0"/>
              </a:spcAft>
              <a:buClr>
                <a:srgbClr val="FFFFFF"/>
              </a:buClr>
              <a:buFont typeface="Arial"/>
              <a:buNone/>
            </a:pPr>
            <a:r>
              <a:rPr lang="en-US" sz="1100" b="0" i="0" u="none" strike="noStrike" cap="none">
                <a:solidFill>
                  <a:srgbClr val="FFFFFF"/>
                </a:solidFill>
                <a:latin typeface="Arial"/>
                <a:ea typeface="Arial"/>
                <a:cs typeface="Arial"/>
                <a:sym typeface="Arial"/>
              </a:rPr>
              <a:t>Insert quote here. Vestibulum suscipit augue a erat tristique sollicitudin. Donec sit amet neque arcu. Vestibulum at rhoncus neque. Vivamus eget vulputate purus. Curabitur venenatis, nisi non faucibus fringilla. —John Doe</a:t>
            </a:r>
            <a:endParaRPr sz="1600"/>
          </a:p>
        </p:txBody>
      </p:sp>
      <p:grpSp>
        <p:nvGrpSpPr>
          <p:cNvPr id="342" name="Shape 342"/>
          <p:cNvGrpSpPr/>
          <p:nvPr/>
        </p:nvGrpSpPr>
        <p:grpSpPr>
          <a:xfrm>
            <a:off x="4051299" y="1828799"/>
            <a:ext cx="2031492" cy="2031289"/>
            <a:chOff x="0" y="0"/>
            <a:chExt cx="2031492" cy="2031492"/>
          </a:xfrm>
        </p:grpSpPr>
        <p:pic>
          <p:nvPicPr>
            <p:cNvPr id="343" name="Shape 343"/>
            <p:cNvPicPr preferRelativeResize="0"/>
            <p:nvPr/>
          </p:nvPicPr>
          <p:blipFill rotWithShape="1">
            <a:blip r:embed="rId8">
              <a:alphaModFix/>
            </a:blip>
            <a:srcRect/>
            <a:stretch/>
          </p:blipFill>
          <p:spPr>
            <a:xfrm>
              <a:off x="0" y="0"/>
              <a:ext cx="2031492" cy="2031492"/>
            </a:xfrm>
            <a:prstGeom prst="rect">
              <a:avLst/>
            </a:prstGeom>
            <a:noFill/>
            <a:ln>
              <a:noFill/>
            </a:ln>
          </p:spPr>
        </p:pic>
        <p:sp>
          <p:nvSpPr>
            <p:cNvPr id="344" name="Shape 344"/>
            <p:cNvSpPr/>
            <p:nvPr/>
          </p:nvSpPr>
          <p:spPr>
            <a:xfrm>
              <a:off x="165100" y="152400"/>
              <a:ext cx="1676400" cy="233700"/>
            </a:xfrm>
            <a:prstGeom prst="rect">
              <a:avLst/>
            </a:prstGeom>
            <a:noFill/>
            <a:ln>
              <a:noFill/>
            </a:ln>
          </p:spPr>
          <p:txBody>
            <a:bodyPr spcFirstLastPara="1" wrap="square" lIns="0" tIns="0" rIns="0" bIns="0" anchor="t" anchorCtr="0">
              <a:noAutofit/>
            </a:bodyPr>
            <a:lstStyle/>
            <a:p>
              <a:pPr marL="0" marR="0" lvl="0" indent="0" algn="l" rtl="0">
                <a:lnSpc>
                  <a:spcPct val="75000"/>
                </a:lnSpc>
                <a:spcBef>
                  <a:spcPts val="0"/>
                </a:spcBef>
                <a:spcAft>
                  <a:spcPts val="0"/>
                </a:spcAft>
                <a:buClr>
                  <a:srgbClr val="000000"/>
                </a:buClr>
                <a:buFont typeface="Arial"/>
                <a:buNone/>
              </a:pPr>
              <a:r>
                <a:rPr lang="en-US" sz="1800" b="1" i="0" u="none" strike="noStrike" cap="none">
                  <a:solidFill>
                    <a:srgbClr val="000000"/>
                  </a:solidFill>
                  <a:latin typeface="Arial"/>
                  <a:ea typeface="Arial"/>
                  <a:cs typeface="Arial"/>
                  <a:sym typeface="Arial"/>
                </a:rPr>
                <a:t>INSERT TERM</a:t>
              </a:r>
              <a:endParaRPr sz="1600"/>
            </a:p>
          </p:txBody>
        </p:sp>
        <p:sp>
          <p:nvSpPr>
            <p:cNvPr id="345" name="Shape 345"/>
            <p:cNvSpPr/>
            <p:nvPr/>
          </p:nvSpPr>
          <p:spPr>
            <a:xfrm>
              <a:off x="165100" y="419100"/>
              <a:ext cx="1750200" cy="1415100"/>
            </a:xfrm>
            <a:prstGeom prst="rect">
              <a:avLst/>
            </a:prstGeom>
            <a:noFill/>
            <a:ln>
              <a:noFill/>
            </a:ln>
          </p:spPr>
          <p:txBody>
            <a:bodyPr spcFirstLastPara="1" wrap="square" lIns="0" tIns="0" rIns="0" bIns="0" anchor="t" anchorCtr="0">
              <a:noAutofit/>
            </a:bodyPr>
            <a:lstStyle/>
            <a:p>
              <a:pPr marL="0" marR="0" lvl="0" indent="0" algn="l" rtl="0">
                <a:lnSpc>
                  <a:spcPct val="133333"/>
                </a:lnSpc>
                <a:spcBef>
                  <a:spcPts val="0"/>
                </a:spcBef>
                <a:spcAft>
                  <a:spcPts val="0"/>
                </a:spcAft>
                <a:buClr>
                  <a:srgbClr val="000000"/>
                </a:buClr>
                <a:buFont typeface="Arial"/>
                <a:buNone/>
              </a:pPr>
              <a:r>
                <a:rPr lang="en-US" sz="1100" b="0" i="0" u="none" strike="noStrike" cap="none">
                  <a:solidFill>
                    <a:srgbClr val="000000"/>
                  </a:solidFill>
                  <a:latin typeface="Arial"/>
                  <a:ea typeface="Arial"/>
                  <a:cs typeface="Arial"/>
                  <a:sym typeface="Arial"/>
                </a:rPr>
                <a:t>Insert glossary definition here. Lorem ipsum dolor sit amet, consectetur adipiscing elit. Vivamus erat leo, volutpat et ultrices eget, faucibus ut</a:t>
              </a:r>
              <a:endParaRPr sz="1100" b="0" i="0" u="none" strike="noStrike" cap="none">
                <a:solidFill>
                  <a:srgbClr val="000000"/>
                </a:solidFill>
                <a:latin typeface="Arial"/>
                <a:ea typeface="Arial"/>
                <a:cs typeface="Arial"/>
                <a:sym typeface="Arial"/>
              </a:endParaRPr>
            </a:p>
          </p:txBody>
        </p:sp>
      </p:grpSp>
      <p:grpSp>
        <p:nvGrpSpPr>
          <p:cNvPr id="346" name="Shape 346"/>
          <p:cNvGrpSpPr/>
          <p:nvPr/>
        </p:nvGrpSpPr>
        <p:grpSpPr>
          <a:xfrm>
            <a:off x="6362700" y="1828799"/>
            <a:ext cx="2031492" cy="2031289"/>
            <a:chOff x="0" y="0"/>
            <a:chExt cx="2031492" cy="2031492"/>
          </a:xfrm>
        </p:grpSpPr>
        <p:pic>
          <p:nvPicPr>
            <p:cNvPr id="347" name="Shape 347"/>
            <p:cNvPicPr preferRelativeResize="0"/>
            <p:nvPr/>
          </p:nvPicPr>
          <p:blipFill rotWithShape="1">
            <a:blip r:embed="rId9">
              <a:alphaModFix/>
            </a:blip>
            <a:srcRect/>
            <a:stretch/>
          </p:blipFill>
          <p:spPr>
            <a:xfrm>
              <a:off x="0" y="0"/>
              <a:ext cx="2031492" cy="2031492"/>
            </a:xfrm>
            <a:prstGeom prst="rect">
              <a:avLst/>
            </a:prstGeom>
            <a:noFill/>
            <a:ln>
              <a:noFill/>
            </a:ln>
          </p:spPr>
        </p:pic>
        <p:sp>
          <p:nvSpPr>
            <p:cNvPr id="348" name="Shape 348"/>
            <p:cNvSpPr/>
            <p:nvPr/>
          </p:nvSpPr>
          <p:spPr>
            <a:xfrm>
              <a:off x="177800" y="152400"/>
              <a:ext cx="1676400" cy="233700"/>
            </a:xfrm>
            <a:prstGeom prst="rect">
              <a:avLst/>
            </a:prstGeom>
            <a:noFill/>
            <a:ln>
              <a:noFill/>
            </a:ln>
          </p:spPr>
          <p:txBody>
            <a:bodyPr spcFirstLastPara="1" wrap="square" lIns="0" tIns="0" rIns="0" bIns="0" anchor="t" anchorCtr="0">
              <a:noAutofit/>
            </a:bodyPr>
            <a:lstStyle/>
            <a:p>
              <a:pPr marL="0" marR="0" lvl="0" indent="0" algn="l" rtl="0">
                <a:lnSpc>
                  <a:spcPct val="75000"/>
                </a:lnSpc>
                <a:spcBef>
                  <a:spcPts val="0"/>
                </a:spcBef>
                <a:spcAft>
                  <a:spcPts val="0"/>
                </a:spcAft>
                <a:buClr>
                  <a:srgbClr val="FFFFFF"/>
                </a:buClr>
                <a:buFont typeface="Arial"/>
                <a:buNone/>
              </a:pPr>
              <a:r>
                <a:rPr lang="en-US" sz="1800" b="1" i="0" u="none" strike="noStrike" cap="none">
                  <a:solidFill>
                    <a:srgbClr val="FFFFFF"/>
                  </a:solidFill>
                  <a:latin typeface="Arial"/>
                  <a:ea typeface="Arial"/>
                  <a:cs typeface="Arial"/>
                  <a:sym typeface="Arial"/>
                </a:rPr>
                <a:t>INSERT TERM</a:t>
              </a:r>
              <a:endParaRPr sz="1600"/>
            </a:p>
          </p:txBody>
        </p:sp>
        <p:sp>
          <p:nvSpPr>
            <p:cNvPr id="349" name="Shape 349"/>
            <p:cNvSpPr/>
            <p:nvPr/>
          </p:nvSpPr>
          <p:spPr>
            <a:xfrm>
              <a:off x="177800" y="419100"/>
              <a:ext cx="1676400" cy="1415100"/>
            </a:xfrm>
            <a:prstGeom prst="rect">
              <a:avLst/>
            </a:prstGeom>
            <a:noFill/>
            <a:ln>
              <a:noFill/>
            </a:ln>
          </p:spPr>
          <p:txBody>
            <a:bodyPr spcFirstLastPara="1" wrap="square" lIns="0" tIns="0" rIns="0" bIns="0" anchor="t" anchorCtr="0">
              <a:noAutofit/>
            </a:bodyPr>
            <a:lstStyle/>
            <a:p>
              <a:pPr marL="0" marR="0" lvl="0" indent="0" algn="l" rtl="0">
                <a:lnSpc>
                  <a:spcPct val="133333"/>
                </a:lnSpc>
                <a:spcBef>
                  <a:spcPts val="0"/>
                </a:spcBef>
                <a:spcAft>
                  <a:spcPts val="0"/>
                </a:spcAft>
                <a:buClr>
                  <a:srgbClr val="FFFFFF"/>
                </a:buClr>
                <a:buFont typeface="Arial"/>
                <a:buNone/>
              </a:pPr>
              <a:r>
                <a:rPr lang="en-US" sz="1100" b="0" i="0" u="none" strike="noStrike" cap="none">
                  <a:solidFill>
                    <a:srgbClr val="FFFFFF"/>
                  </a:solidFill>
                  <a:latin typeface="Arial"/>
                  <a:ea typeface="Arial"/>
                  <a:cs typeface="Arial"/>
                  <a:sym typeface="Arial"/>
                </a:rPr>
                <a:t>Insert glossary definition here. Lorem ipsum dolor sit amet, consectetur adipiscing elit. Vivamus erat leo, volutpat et ultrices eget, faucibus ut</a:t>
              </a:r>
              <a:endParaRPr sz="1100" b="0" i="0" u="none" strike="noStrike" cap="none">
                <a:solidFill>
                  <a:srgbClr val="FFFFFF"/>
                </a:solidFill>
                <a:latin typeface="Arial"/>
                <a:ea typeface="Arial"/>
                <a:cs typeface="Arial"/>
                <a:sym typeface="Arial"/>
              </a:endParaRPr>
            </a:p>
          </p:txBody>
        </p:sp>
      </p:grpSp>
      <p:grpSp>
        <p:nvGrpSpPr>
          <p:cNvPr id="350" name="Shape 350"/>
          <p:cNvGrpSpPr/>
          <p:nvPr/>
        </p:nvGrpSpPr>
        <p:grpSpPr>
          <a:xfrm>
            <a:off x="4051299" y="4114798"/>
            <a:ext cx="2031492" cy="2031289"/>
            <a:chOff x="0" y="0"/>
            <a:chExt cx="2031492" cy="2031492"/>
          </a:xfrm>
        </p:grpSpPr>
        <p:pic>
          <p:nvPicPr>
            <p:cNvPr id="351" name="Shape 351"/>
            <p:cNvPicPr preferRelativeResize="0"/>
            <p:nvPr/>
          </p:nvPicPr>
          <p:blipFill rotWithShape="1">
            <a:blip r:embed="rId10">
              <a:alphaModFix/>
            </a:blip>
            <a:srcRect/>
            <a:stretch/>
          </p:blipFill>
          <p:spPr>
            <a:xfrm>
              <a:off x="0" y="0"/>
              <a:ext cx="2031492" cy="2031492"/>
            </a:xfrm>
            <a:prstGeom prst="rect">
              <a:avLst/>
            </a:prstGeom>
            <a:noFill/>
            <a:ln>
              <a:noFill/>
            </a:ln>
          </p:spPr>
        </p:pic>
        <p:sp>
          <p:nvSpPr>
            <p:cNvPr id="352" name="Shape 352"/>
            <p:cNvSpPr/>
            <p:nvPr/>
          </p:nvSpPr>
          <p:spPr>
            <a:xfrm>
              <a:off x="165100" y="177800"/>
              <a:ext cx="1676400" cy="233700"/>
            </a:xfrm>
            <a:prstGeom prst="rect">
              <a:avLst/>
            </a:prstGeom>
            <a:noFill/>
            <a:ln>
              <a:noFill/>
            </a:ln>
          </p:spPr>
          <p:txBody>
            <a:bodyPr spcFirstLastPara="1" wrap="square" lIns="0" tIns="0" rIns="0" bIns="0" anchor="t" anchorCtr="0">
              <a:noAutofit/>
            </a:bodyPr>
            <a:lstStyle/>
            <a:p>
              <a:pPr marL="0" marR="0" lvl="0" indent="0" algn="l" rtl="0">
                <a:lnSpc>
                  <a:spcPct val="75000"/>
                </a:lnSpc>
                <a:spcBef>
                  <a:spcPts val="0"/>
                </a:spcBef>
                <a:spcAft>
                  <a:spcPts val="0"/>
                </a:spcAft>
                <a:buClr>
                  <a:srgbClr val="FFFFFF"/>
                </a:buClr>
                <a:buFont typeface="Arial"/>
                <a:buNone/>
              </a:pPr>
              <a:r>
                <a:rPr lang="en-US" sz="1800" b="1" i="0" u="none" strike="noStrike" cap="none">
                  <a:solidFill>
                    <a:srgbClr val="FFFFFF"/>
                  </a:solidFill>
                  <a:latin typeface="Arial"/>
                  <a:ea typeface="Arial"/>
                  <a:cs typeface="Arial"/>
                  <a:sym typeface="Arial"/>
                </a:rPr>
                <a:t>INSERT TERM</a:t>
              </a:r>
              <a:endParaRPr sz="1600"/>
            </a:p>
          </p:txBody>
        </p:sp>
        <p:sp>
          <p:nvSpPr>
            <p:cNvPr id="353" name="Shape 353"/>
            <p:cNvSpPr/>
            <p:nvPr/>
          </p:nvSpPr>
          <p:spPr>
            <a:xfrm>
              <a:off x="165100" y="444500"/>
              <a:ext cx="1676400" cy="1415100"/>
            </a:xfrm>
            <a:prstGeom prst="rect">
              <a:avLst/>
            </a:prstGeom>
            <a:noFill/>
            <a:ln>
              <a:noFill/>
            </a:ln>
          </p:spPr>
          <p:txBody>
            <a:bodyPr spcFirstLastPara="1" wrap="square" lIns="0" tIns="0" rIns="0" bIns="0" anchor="t" anchorCtr="0">
              <a:noAutofit/>
            </a:bodyPr>
            <a:lstStyle/>
            <a:p>
              <a:pPr marL="0" marR="0" lvl="0" indent="0" algn="l" rtl="0">
                <a:lnSpc>
                  <a:spcPct val="133333"/>
                </a:lnSpc>
                <a:spcBef>
                  <a:spcPts val="0"/>
                </a:spcBef>
                <a:spcAft>
                  <a:spcPts val="0"/>
                </a:spcAft>
                <a:buClr>
                  <a:srgbClr val="FFFFFF"/>
                </a:buClr>
                <a:buFont typeface="Arial"/>
                <a:buNone/>
              </a:pPr>
              <a:r>
                <a:rPr lang="en-US" sz="1100" b="0" i="0" u="none" strike="noStrike" cap="none">
                  <a:solidFill>
                    <a:srgbClr val="FFFFFF"/>
                  </a:solidFill>
                  <a:latin typeface="Arial"/>
                  <a:ea typeface="Arial"/>
                  <a:cs typeface="Arial"/>
                  <a:sym typeface="Arial"/>
                </a:rPr>
                <a:t>Insert glossary definition here. Lorem ipsum dolor sit amet, consectetur adipiscing elit. Vivamus erat leo, volutpat et ultrices eget, faucibus ut</a:t>
              </a:r>
              <a:endParaRPr sz="1100" b="0" i="0" u="none" strike="noStrike" cap="none">
                <a:solidFill>
                  <a:srgbClr val="FFFFFF"/>
                </a:solidFill>
                <a:latin typeface="Arial"/>
                <a:ea typeface="Arial"/>
                <a:cs typeface="Arial"/>
                <a:sym typeface="Arial"/>
              </a:endParaRPr>
            </a:p>
          </p:txBody>
        </p:sp>
      </p:grpSp>
      <p:grpSp>
        <p:nvGrpSpPr>
          <p:cNvPr id="354" name="Shape 354"/>
          <p:cNvGrpSpPr/>
          <p:nvPr/>
        </p:nvGrpSpPr>
        <p:grpSpPr>
          <a:xfrm>
            <a:off x="6362700" y="4114798"/>
            <a:ext cx="2031492" cy="2031289"/>
            <a:chOff x="0" y="0"/>
            <a:chExt cx="2031492" cy="2031492"/>
          </a:xfrm>
        </p:grpSpPr>
        <p:pic>
          <p:nvPicPr>
            <p:cNvPr id="355" name="Shape 355"/>
            <p:cNvPicPr preferRelativeResize="0"/>
            <p:nvPr/>
          </p:nvPicPr>
          <p:blipFill rotWithShape="1">
            <a:blip r:embed="rId11">
              <a:alphaModFix/>
            </a:blip>
            <a:srcRect/>
            <a:stretch/>
          </p:blipFill>
          <p:spPr>
            <a:xfrm>
              <a:off x="0" y="0"/>
              <a:ext cx="2031492" cy="2031492"/>
            </a:xfrm>
            <a:prstGeom prst="rect">
              <a:avLst/>
            </a:prstGeom>
            <a:noFill/>
            <a:ln>
              <a:noFill/>
            </a:ln>
          </p:spPr>
        </p:pic>
        <p:sp>
          <p:nvSpPr>
            <p:cNvPr id="356" name="Shape 356"/>
            <p:cNvSpPr/>
            <p:nvPr/>
          </p:nvSpPr>
          <p:spPr>
            <a:xfrm>
              <a:off x="177800" y="177800"/>
              <a:ext cx="1676400" cy="233700"/>
            </a:xfrm>
            <a:prstGeom prst="rect">
              <a:avLst/>
            </a:prstGeom>
            <a:noFill/>
            <a:ln>
              <a:noFill/>
            </a:ln>
          </p:spPr>
          <p:txBody>
            <a:bodyPr spcFirstLastPara="1" wrap="square" lIns="0" tIns="0" rIns="0" bIns="0" anchor="t" anchorCtr="0">
              <a:noAutofit/>
            </a:bodyPr>
            <a:lstStyle/>
            <a:p>
              <a:pPr marL="0" marR="0" lvl="0" indent="0" algn="l" rtl="0">
                <a:lnSpc>
                  <a:spcPct val="75000"/>
                </a:lnSpc>
                <a:spcBef>
                  <a:spcPts val="0"/>
                </a:spcBef>
                <a:spcAft>
                  <a:spcPts val="0"/>
                </a:spcAft>
                <a:buClr>
                  <a:srgbClr val="FFFFFF"/>
                </a:buClr>
                <a:buFont typeface="Arial"/>
                <a:buNone/>
              </a:pPr>
              <a:r>
                <a:rPr lang="en-US" sz="1800" b="1" i="0" u="none" strike="noStrike" cap="none">
                  <a:solidFill>
                    <a:srgbClr val="FFFFFF"/>
                  </a:solidFill>
                  <a:latin typeface="Arial"/>
                  <a:ea typeface="Arial"/>
                  <a:cs typeface="Arial"/>
                  <a:sym typeface="Arial"/>
                </a:rPr>
                <a:t>INSERT TERM</a:t>
              </a:r>
              <a:endParaRPr sz="1600"/>
            </a:p>
          </p:txBody>
        </p:sp>
        <p:sp>
          <p:nvSpPr>
            <p:cNvPr id="357" name="Shape 357"/>
            <p:cNvSpPr/>
            <p:nvPr/>
          </p:nvSpPr>
          <p:spPr>
            <a:xfrm>
              <a:off x="177800" y="444500"/>
              <a:ext cx="1676400" cy="1415100"/>
            </a:xfrm>
            <a:prstGeom prst="rect">
              <a:avLst/>
            </a:prstGeom>
            <a:noFill/>
            <a:ln>
              <a:noFill/>
            </a:ln>
          </p:spPr>
          <p:txBody>
            <a:bodyPr spcFirstLastPara="1" wrap="square" lIns="0" tIns="0" rIns="0" bIns="0" anchor="t" anchorCtr="0">
              <a:noAutofit/>
            </a:bodyPr>
            <a:lstStyle/>
            <a:p>
              <a:pPr marL="0" marR="0" lvl="0" indent="0" algn="l" rtl="0">
                <a:lnSpc>
                  <a:spcPct val="133333"/>
                </a:lnSpc>
                <a:spcBef>
                  <a:spcPts val="0"/>
                </a:spcBef>
                <a:spcAft>
                  <a:spcPts val="0"/>
                </a:spcAft>
                <a:buClr>
                  <a:srgbClr val="FFFFFF"/>
                </a:buClr>
                <a:buFont typeface="Arial"/>
                <a:buNone/>
              </a:pPr>
              <a:r>
                <a:rPr lang="en-US" sz="1100" b="0" i="0" u="none" strike="noStrike" cap="none">
                  <a:solidFill>
                    <a:srgbClr val="FFFFFF"/>
                  </a:solidFill>
                  <a:latin typeface="Arial"/>
                  <a:ea typeface="Arial"/>
                  <a:cs typeface="Arial"/>
                  <a:sym typeface="Arial"/>
                </a:rPr>
                <a:t>Insert glossary definition here. Lorem ipsum dolor sit amet, consectetur adipiscing elit. Vivamus erat leo, volutpat et ultrices eget, faucibus ut</a:t>
              </a:r>
              <a:endParaRPr sz="1100" b="0" i="0" u="none" strike="noStrike" cap="none">
                <a:solidFill>
                  <a:srgbClr val="FFFFFF"/>
                </a:solidFill>
                <a:latin typeface="Arial"/>
                <a:ea typeface="Arial"/>
                <a:cs typeface="Arial"/>
                <a:sym typeface="Arial"/>
              </a:endParaRPr>
            </a:p>
          </p:txBody>
        </p:sp>
      </p:grpSp>
      <p:sp>
        <p:nvSpPr>
          <p:cNvPr id="358" name="Shape 358"/>
          <p:cNvSpPr/>
          <p:nvPr/>
        </p:nvSpPr>
        <p:spPr>
          <a:xfrm>
            <a:off x="8940835" y="4156956"/>
            <a:ext cx="3331500" cy="2032200"/>
          </a:xfrm>
          <a:custGeom>
            <a:avLst/>
            <a:gdLst/>
            <a:ahLst/>
            <a:cxnLst/>
            <a:rect l="0" t="0" r="0" b="0"/>
            <a:pathLst>
              <a:path w="120000" h="120000" extrusionOk="0">
                <a:moveTo>
                  <a:pt x="20633" y="0"/>
                </a:moveTo>
                <a:cubicBezTo>
                  <a:pt x="15433" y="0"/>
                  <a:pt x="11216" y="6716"/>
                  <a:pt x="11216" y="15000"/>
                </a:cubicBezTo>
                <a:lnTo>
                  <a:pt x="11216" y="28966"/>
                </a:lnTo>
                <a:lnTo>
                  <a:pt x="0" y="37572"/>
                </a:lnTo>
                <a:lnTo>
                  <a:pt x="11216" y="46172"/>
                </a:lnTo>
                <a:lnTo>
                  <a:pt x="11216" y="105000"/>
                </a:lnTo>
                <a:cubicBezTo>
                  <a:pt x="11216" y="113283"/>
                  <a:pt x="15433" y="120000"/>
                  <a:pt x="20633" y="120000"/>
                </a:cubicBezTo>
                <a:lnTo>
                  <a:pt x="110583" y="120000"/>
                </a:lnTo>
                <a:cubicBezTo>
                  <a:pt x="115783" y="120000"/>
                  <a:pt x="120000" y="113283"/>
                  <a:pt x="120000" y="105000"/>
                </a:cubicBezTo>
                <a:lnTo>
                  <a:pt x="120000" y="15000"/>
                </a:lnTo>
                <a:cubicBezTo>
                  <a:pt x="120000" y="6716"/>
                  <a:pt x="115783" y="0"/>
                  <a:pt x="110583" y="0"/>
                </a:cubicBezTo>
                <a:lnTo>
                  <a:pt x="20633" y="0"/>
                </a:lnTo>
                <a:close/>
              </a:path>
            </a:pathLst>
          </a:custGeom>
          <a:solidFill>
            <a:srgbClr val="FFDC00"/>
          </a:solidFill>
          <a:ln>
            <a:noFill/>
          </a:ln>
        </p:spPr>
        <p:txBody>
          <a:bodyPr spcFirstLastPara="1" wrap="square" lIns="278725" tIns="278725" rIns="278725" bIns="278725" anchor="t" anchorCtr="0">
            <a:noAutofit/>
          </a:bodyPr>
          <a:lstStyle/>
          <a:p>
            <a:pPr marL="0" marR="0" lvl="0" indent="0" algn="l" rtl="0">
              <a:lnSpc>
                <a:spcPct val="133333"/>
              </a:lnSpc>
              <a:spcBef>
                <a:spcPts val="0"/>
              </a:spcBef>
              <a:spcAft>
                <a:spcPts val="0"/>
              </a:spcAft>
              <a:buClr>
                <a:srgbClr val="000000"/>
              </a:buClr>
              <a:buFont typeface="Arial"/>
              <a:buNone/>
            </a:pPr>
            <a:r>
              <a:rPr lang="en-US" sz="1100" b="0" i="0" u="none" strike="noStrike" cap="none">
                <a:solidFill>
                  <a:srgbClr val="000000"/>
                </a:solidFill>
                <a:latin typeface="Arial"/>
                <a:ea typeface="Arial"/>
                <a:cs typeface="Arial"/>
                <a:sym typeface="Arial"/>
              </a:rPr>
              <a:t>Insert quote here. </a:t>
            </a:r>
            <a:endParaRPr sz="1600"/>
          </a:p>
          <a:p>
            <a:pPr marL="0" marR="0" lvl="0" indent="0" algn="l" rtl="0">
              <a:lnSpc>
                <a:spcPct val="133333"/>
              </a:lnSpc>
              <a:spcBef>
                <a:spcPts val="0"/>
              </a:spcBef>
              <a:spcAft>
                <a:spcPts val="0"/>
              </a:spcAft>
              <a:buClr>
                <a:srgbClr val="000000"/>
              </a:buClr>
              <a:buFont typeface="Arial"/>
              <a:buNone/>
            </a:pPr>
            <a:r>
              <a:rPr lang="en-US" sz="1100" b="0" i="0" u="none" strike="noStrike" cap="none">
                <a:solidFill>
                  <a:srgbClr val="000000"/>
                </a:solidFill>
                <a:latin typeface="Arial"/>
                <a:ea typeface="Arial"/>
                <a:cs typeface="Arial"/>
                <a:sym typeface="Arial"/>
              </a:rPr>
              <a:t>Vestibulum suscipit augue a erat tristique sollicitudin. Donec sit amet neque arcu. Vestibulum at rhoncus neque. Vivamus eget vulputate purus. Curabitur venenatis, nisi non faucibus fringilla. —John Doe</a:t>
            </a:r>
            <a:endParaRPr sz="1600"/>
          </a:p>
        </p:txBody>
      </p:sp>
    </p:spTree>
  </p:cSld>
  <p:clrMapOvr>
    <a:masterClrMapping/>
  </p:clrMapOvr>
  <p:transition spd="med">
    <p:fade thruBlk="1"/>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Content: Text, 1 Column">
  <p:cSld name="Content: Text, 1 Column">
    <p:spTree>
      <p:nvGrpSpPr>
        <p:cNvPr id="1" name="Shape 364"/>
        <p:cNvGrpSpPr/>
        <p:nvPr/>
      </p:nvGrpSpPr>
      <p:grpSpPr>
        <a:xfrm>
          <a:off x="0" y="0"/>
          <a:ext cx="0" cy="0"/>
          <a:chOff x="0" y="0"/>
          <a:chExt cx="0" cy="0"/>
        </a:xfrm>
      </p:grpSpPr>
      <p:sp>
        <p:nvSpPr>
          <p:cNvPr id="365" name="Shape 365"/>
          <p:cNvSpPr txBox="1">
            <a:spLocks noGrp="1"/>
          </p:cNvSpPr>
          <p:nvPr>
            <p:ph type="title"/>
          </p:nvPr>
        </p:nvSpPr>
        <p:spPr>
          <a:xfrm>
            <a:off x="635000" y="1473200"/>
            <a:ext cx="11734800" cy="711300"/>
          </a:xfrm>
          <a:prstGeom prst="rect">
            <a:avLst/>
          </a:prstGeom>
          <a:noFill/>
          <a:ln>
            <a:noFill/>
          </a:ln>
        </p:spPr>
        <p:txBody>
          <a:bodyPr spcFirstLastPara="1" wrap="square" lIns="91450" tIns="91450" rIns="91450" bIns="91450" anchor="t" anchorCtr="0"/>
          <a:lstStyle>
            <a:lvl1pPr marL="0" marR="0" lvl="0" indent="0" algn="l" rtl="0">
              <a:lnSpc>
                <a:spcPct val="92592"/>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228600" algn="l" rtl="0">
              <a:lnSpc>
                <a:spcPct val="92592"/>
              </a:lnSpc>
              <a:spcBef>
                <a:spcPts val="0"/>
              </a:spcBef>
              <a:spcAft>
                <a:spcPts val="0"/>
              </a:spcAft>
              <a:buSzPts val="1400"/>
              <a:buNone/>
              <a:defRPr sz="1800"/>
            </a:lvl2pPr>
            <a:lvl3pPr marL="0" marR="0" lvl="2" indent="444500" algn="l" rtl="0">
              <a:lnSpc>
                <a:spcPct val="92592"/>
              </a:lnSpc>
              <a:spcBef>
                <a:spcPts val="0"/>
              </a:spcBef>
              <a:spcAft>
                <a:spcPts val="0"/>
              </a:spcAft>
              <a:buSzPts val="1400"/>
              <a:buNone/>
              <a:defRPr sz="1800"/>
            </a:lvl3pPr>
            <a:lvl4pPr marL="0" marR="0" lvl="3" indent="685800" algn="l" rtl="0">
              <a:lnSpc>
                <a:spcPct val="92592"/>
              </a:lnSpc>
              <a:spcBef>
                <a:spcPts val="0"/>
              </a:spcBef>
              <a:spcAft>
                <a:spcPts val="0"/>
              </a:spcAft>
              <a:buSzPts val="1400"/>
              <a:buNone/>
              <a:defRPr sz="1800"/>
            </a:lvl4pPr>
            <a:lvl5pPr marL="0" marR="0" lvl="4" indent="914400" algn="l" rtl="0">
              <a:lnSpc>
                <a:spcPct val="92592"/>
              </a:lnSpc>
              <a:spcBef>
                <a:spcPts val="0"/>
              </a:spcBef>
              <a:spcAft>
                <a:spcPts val="0"/>
              </a:spcAft>
              <a:buSzPts val="1400"/>
              <a:buNone/>
              <a:defRPr sz="1800"/>
            </a:lvl5pPr>
            <a:lvl6pPr marL="0" marR="0" lvl="5" indent="1143000" algn="l" rtl="0">
              <a:lnSpc>
                <a:spcPct val="92592"/>
              </a:lnSpc>
              <a:spcBef>
                <a:spcPts val="0"/>
              </a:spcBef>
              <a:spcAft>
                <a:spcPts val="0"/>
              </a:spcAft>
              <a:buSzPts val="1400"/>
              <a:buNone/>
              <a:defRPr sz="1800"/>
            </a:lvl6pPr>
            <a:lvl7pPr marL="0" marR="0" lvl="6" indent="1371600" algn="l" rtl="0">
              <a:lnSpc>
                <a:spcPct val="92592"/>
              </a:lnSpc>
              <a:spcBef>
                <a:spcPts val="0"/>
              </a:spcBef>
              <a:spcAft>
                <a:spcPts val="0"/>
              </a:spcAft>
              <a:buSzPts val="1400"/>
              <a:buNone/>
              <a:defRPr sz="1800"/>
            </a:lvl7pPr>
            <a:lvl8pPr marL="0" marR="0" lvl="7" indent="1612900" algn="l" rtl="0">
              <a:lnSpc>
                <a:spcPct val="92592"/>
              </a:lnSpc>
              <a:spcBef>
                <a:spcPts val="0"/>
              </a:spcBef>
              <a:spcAft>
                <a:spcPts val="0"/>
              </a:spcAft>
              <a:buSzPts val="1400"/>
              <a:buNone/>
              <a:defRPr sz="1800"/>
            </a:lvl8pPr>
            <a:lvl9pPr marL="0" marR="0" lvl="8" indent="1828800" algn="l" rtl="0">
              <a:lnSpc>
                <a:spcPct val="92592"/>
              </a:lnSpc>
              <a:spcBef>
                <a:spcPts val="0"/>
              </a:spcBef>
              <a:spcAft>
                <a:spcPts val="0"/>
              </a:spcAft>
              <a:buSzPts val="1400"/>
              <a:buNone/>
              <a:defRPr sz="1800"/>
            </a:lvl9pPr>
          </a:lstStyle>
          <a:p>
            <a:endParaRPr/>
          </a:p>
        </p:txBody>
      </p:sp>
      <p:sp>
        <p:nvSpPr>
          <p:cNvPr id="366" name="Shape 366"/>
          <p:cNvSpPr txBox="1">
            <a:spLocks noGrp="1"/>
          </p:cNvSpPr>
          <p:nvPr>
            <p:ph type="body" idx="1"/>
          </p:nvPr>
        </p:nvSpPr>
        <p:spPr>
          <a:xfrm>
            <a:off x="632056" y="2413000"/>
            <a:ext cx="11734800" cy="3810000"/>
          </a:xfrm>
          <a:prstGeom prst="rect">
            <a:avLst/>
          </a:prstGeom>
          <a:noFill/>
          <a:ln>
            <a:noFill/>
          </a:ln>
        </p:spPr>
        <p:txBody>
          <a:bodyPr spcFirstLastPara="1" wrap="square" lIns="91450" tIns="91450" rIns="91450" bIns="91450" anchor="t" anchorCtr="0"/>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914400" marR="0" lvl="1"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itle" type="tx">
  <p:cSld name="TITLE_AND_BODY">
    <p:bg>
      <p:bgPr>
        <a:solidFill>
          <a:srgbClr val="000000"/>
        </a:solidFill>
        <a:effectLst/>
      </p:bgPr>
    </p:bg>
    <p:spTree>
      <p:nvGrpSpPr>
        <p:cNvPr id="1" name="Shape 367"/>
        <p:cNvGrpSpPr/>
        <p:nvPr/>
      </p:nvGrpSpPr>
      <p:grpSpPr>
        <a:xfrm>
          <a:off x="0" y="0"/>
          <a:ext cx="0" cy="0"/>
          <a:chOff x="0" y="0"/>
          <a:chExt cx="0" cy="0"/>
        </a:xfrm>
      </p:grpSpPr>
      <p:cxnSp>
        <p:nvCxnSpPr>
          <p:cNvPr id="368" name="Shape 368"/>
          <p:cNvCxnSpPr/>
          <p:nvPr/>
        </p:nvCxnSpPr>
        <p:spPr>
          <a:xfrm>
            <a:off x="635000" y="635000"/>
            <a:ext cx="11734800" cy="0"/>
          </a:xfrm>
          <a:prstGeom prst="straightConnector1">
            <a:avLst/>
          </a:prstGeom>
          <a:noFill/>
          <a:ln w="9525" cap="flat" cmpd="sng">
            <a:solidFill>
              <a:srgbClr val="FFFFFF"/>
            </a:solidFill>
            <a:prstDash val="solid"/>
            <a:miter lim="8000"/>
            <a:headEnd type="none" w="sm" len="sm"/>
            <a:tailEnd type="none" w="sm" len="sm"/>
          </a:ln>
        </p:spPr>
      </p:cxnSp>
      <p:cxnSp>
        <p:nvCxnSpPr>
          <p:cNvPr id="369" name="Shape 369"/>
          <p:cNvCxnSpPr/>
          <p:nvPr/>
        </p:nvCxnSpPr>
        <p:spPr>
          <a:xfrm>
            <a:off x="635000" y="1219200"/>
            <a:ext cx="11734800" cy="0"/>
          </a:xfrm>
          <a:prstGeom prst="straightConnector1">
            <a:avLst/>
          </a:prstGeom>
          <a:noFill/>
          <a:ln w="9525" cap="flat" cmpd="sng">
            <a:solidFill>
              <a:srgbClr val="FFFFFF"/>
            </a:solidFill>
            <a:prstDash val="solid"/>
            <a:miter lim="8000"/>
            <a:headEnd type="none" w="sm" len="sm"/>
            <a:tailEnd type="none" w="sm" len="sm"/>
          </a:ln>
        </p:spPr>
      </p:cxnSp>
      <p:pic>
        <p:nvPicPr>
          <p:cNvPr id="370" name="Shape 370"/>
          <p:cNvPicPr preferRelativeResize="0"/>
          <p:nvPr/>
        </p:nvPicPr>
        <p:blipFill rotWithShape="1">
          <a:blip r:embed="rId2">
            <a:alphaModFix/>
          </a:blip>
          <a:srcRect/>
          <a:stretch/>
        </p:blipFill>
        <p:spPr>
          <a:xfrm>
            <a:off x="634999" y="762000"/>
            <a:ext cx="2831700" cy="305100"/>
          </a:xfrm>
          <a:prstGeom prst="rect">
            <a:avLst/>
          </a:prstGeom>
          <a:noFill/>
          <a:ln>
            <a:noFill/>
          </a:ln>
        </p:spPr>
      </p:pic>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Chapter">
  <p:cSld name="Chapter">
    <p:bg>
      <p:bgPr>
        <a:solidFill>
          <a:srgbClr val="1EC9C6"/>
        </a:solidFill>
        <a:effectLst/>
      </p:bgPr>
    </p:bg>
    <p:spTree>
      <p:nvGrpSpPr>
        <p:cNvPr id="1" name="Shape 371"/>
        <p:cNvGrpSpPr/>
        <p:nvPr/>
      </p:nvGrpSpPr>
      <p:grpSpPr>
        <a:xfrm>
          <a:off x="0" y="0"/>
          <a:ext cx="0" cy="0"/>
          <a:chOff x="0" y="0"/>
          <a:chExt cx="0" cy="0"/>
        </a:xfrm>
      </p:grpSpPr>
      <p:cxnSp>
        <p:nvCxnSpPr>
          <p:cNvPr id="372" name="Shape 372"/>
          <p:cNvCxnSpPr/>
          <p:nvPr/>
        </p:nvCxnSpPr>
        <p:spPr>
          <a:xfrm>
            <a:off x="635000" y="635000"/>
            <a:ext cx="11734800" cy="0"/>
          </a:xfrm>
          <a:prstGeom prst="straightConnector1">
            <a:avLst/>
          </a:prstGeom>
          <a:noFill/>
          <a:ln w="9525" cap="flat" cmpd="sng">
            <a:solidFill>
              <a:srgbClr val="FFFFFF"/>
            </a:solidFill>
            <a:prstDash val="solid"/>
            <a:miter lim="8000"/>
            <a:headEnd type="none" w="sm" len="sm"/>
            <a:tailEnd type="none" w="sm" len="sm"/>
          </a:ln>
        </p:spPr>
      </p:cxnSp>
      <p:cxnSp>
        <p:nvCxnSpPr>
          <p:cNvPr id="373" name="Shape 373"/>
          <p:cNvCxnSpPr/>
          <p:nvPr/>
        </p:nvCxnSpPr>
        <p:spPr>
          <a:xfrm>
            <a:off x="635000" y="1219200"/>
            <a:ext cx="11734800" cy="0"/>
          </a:xfrm>
          <a:prstGeom prst="straightConnector1">
            <a:avLst/>
          </a:prstGeom>
          <a:noFill/>
          <a:ln w="9525" cap="flat" cmpd="sng">
            <a:solidFill>
              <a:srgbClr val="FFFFFF"/>
            </a:solidFill>
            <a:prstDash val="solid"/>
            <a:miter lim="8000"/>
            <a:headEnd type="none" w="sm" len="sm"/>
            <a:tailEnd type="none" w="sm" len="sm"/>
          </a:ln>
        </p:spPr>
      </p:cxn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Divder Rev">
  <p:cSld name="Divder Rev">
    <p:bg>
      <p:bgPr>
        <a:solidFill>
          <a:srgbClr val="000000"/>
        </a:solidFill>
        <a:effectLst/>
      </p:bgPr>
    </p:bg>
    <p:spTree>
      <p:nvGrpSpPr>
        <p:cNvPr id="1" name="Shape 374"/>
        <p:cNvGrpSpPr/>
        <p:nvPr/>
      </p:nvGrpSpPr>
      <p:grpSpPr>
        <a:xfrm>
          <a:off x="0" y="0"/>
          <a:ext cx="0" cy="0"/>
          <a:chOff x="0" y="0"/>
          <a:chExt cx="0" cy="0"/>
        </a:xfrm>
      </p:grpSpPr>
      <p:cxnSp>
        <p:nvCxnSpPr>
          <p:cNvPr id="375" name="Shape 375"/>
          <p:cNvCxnSpPr/>
          <p:nvPr/>
        </p:nvCxnSpPr>
        <p:spPr>
          <a:xfrm>
            <a:off x="635000" y="635000"/>
            <a:ext cx="11734800" cy="0"/>
          </a:xfrm>
          <a:prstGeom prst="straightConnector1">
            <a:avLst/>
          </a:prstGeom>
          <a:noFill/>
          <a:ln w="12700" cap="flat" cmpd="sng">
            <a:solidFill>
              <a:srgbClr val="FFFFFF"/>
            </a:solidFill>
            <a:prstDash val="solid"/>
            <a:miter lim="8000"/>
            <a:headEnd type="none" w="sm" len="sm"/>
            <a:tailEnd type="none" w="sm" len="sm"/>
          </a:ln>
        </p:spPr>
      </p:cxnSp>
      <p:cxnSp>
        <p:nvCxnSpPr>
          <p:cNvPr id="376" name="Shape 376"/>
          <p:cNvCxnSpPr/>
          <p:nvPr/>
        </p:nvCxnSpPr>
        <p:spPr>
          <a:xfrm>
            <a:off x="635000" y="1219200"/>
            <a:ext cx="11734800" cy="0"/>
          </a:xfrm>
          <a:prstGeom prst="straightConnector1">
            <a:avLst/>
          </a:prstGeom>
          <a:noFill/>
          <a:ln w="12700" cap="flat" cmpd="sng">
            <a:solidFill>
              <a:srgbClr val="FFFFFF"/>
            </a:solidFill>
            <a:prstDash val="solid"/>
            <a:miter lim="8000"/>
            <a:headEnd type="none" w="sm" len="sm"/>
            <a:tailEnd type="none" w="sm" len="sm"/>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ntent: Full Page Image">
  <p:cSld name="Content: Full Page Image">
    <p:spTree>
      <p:nvGrpSpPr>
        <p:cNvPr id="1" name="Shape 23"/>
        <p:cNvGrpSpPr/>
        <p:nvPr/>
      </p:nvGrpSpPr>
      <p:grpSpPr>
        <a:xfrm>
          <a:off x="0" y="0"/>
          <a:ext cx="0" cy="0"/>
          <a:chOff x="0" y="0"/>
          <a:chExt cx="0" cy="0"/>
        </a:xfrm>
      </p:grpSpPr>
      <p:sp>
        <p:nvSpPr>
          <p:cNvPr id="24" name="Shape 24"/>
          <p:cNvSpPr txBox="1">
            <a:spLocks noGrp="1"/>
          </p:cNvSpPr>
          <p:nvPr>
            <p:ph type="body" idx="1"/>
          </p:nvPr>
        </p:nvSpPr>
        <p:spPr>
          <a:xfrm>
            <a:off x="317500" y="317500"/>
            <a:ext cx="12369800" cy="6667500"/>
          </a:xfrm>
          <a:prstGeom prst="rect">
            <a:avLst/>
          </a:prstGeom>
          <a:noFill/>
          <a:ln>
            <a:noFill/>
          </a:ln>
        </p:spPr>
        <p:txBody>
          <a:bodyPr spcFirstLastPara="1" wrap="square" lIns="91425" tIns="91425" rIns="91425" bIns="91425" anchor="ctr" anchorCtr="0"/>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914400" marR="0" lvl="1"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5" name="Shape 25"/>
          <p:cNvSpPr txBox="1">
            <a:spLocks noGrp="1"/>
          </p:cNvSpPr>
          <p:nvPr>
            <p:ph type="title"/>
          </p:nvPr>
        </p:nvSpPr>
        <p:spPr>
          <a:xfrm>
            <a:off x="635000" y="1473200"/>
            <a:ext cx="11734800" cy="1498599"/>
          </a:xfrm>
          <a:prstGeom prst="rect">
            <a:avLst/>
          </a:prstGeom>
          <a:noFill/>
          <a:ln>
            <a:noFill/>
          </a:ln>
        </p:spPr>
        <p:txBody>
          <a:bodyPr spcFirstLastPara="1" wrap="square" lIns="91425" tIns="91425" rIns="91425" bIns="91425" anchor="t" anchorCtr="0"/>
          <a:lstStyle>
            <a:lvl1pPr marL="0" marR="0" lvl="0" indent="0" algn="l" rtl="0">
              <a:lnSpc>
                <a:spcPct val="92592"/>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228600" algn="l" rtl="0">
              <a:lnSpc>
                <a:spcPct val="92592"/>
              </a:lnSpc>
              <a:spcBef>
                <a:spcPts val="0"/>
              </a:spcBef>
              <a:spcAft>
                <a:spcPts val="0"/>
              </a:spcAft>
              <a:buSzPts val="1400"/>
              <a:buNone/>
              <a:defRPr sz="1800"/>
            </a:lvl2pPr>
            <a:lvl3pPr marL="0" marR="0" lvl="2" indent="457200" algn="l" rtl="0">
              <a:lnSpc>
                <a:spcPct val="92592"/>
              </a:lnSpc>
              <a:spcBef>
                <a:spcPts val="0"/>
              </a:spcBef>
              <a:spcAft>
                <a:spcPts val="0"/>
              </a:spcAft>
              <a:buSzPts val="1400"/>
              <a:buNone/>
              <a:defRPr sz="1800"/>
            </a:lvl3pPr>
            <a:lvl4pPr marL="0" marR="0" lvl="3" indent="685800" algn="l" rtl="0">
              <a:lnSpc>
                <a:spcPct val="92592"/>
              </a:lnSpc>
              <a:spcBef>
                <a:spcPts val="0"/>
              </a:spcBef>
              <a:spcAft>
                <a:spcPts val="0"/>
              </a:spcAft>
              <a:buSzPts val="1400"/>
              <a:buNone/>
              <a:defRPr sz="1800"/>
            </a:lvl4pPr>
            <a:lvl5pPr marL="0" marR="0" lvl="4" indent="914400" algn="l" rtl="0">
              <a:lnSpc>
                <a:spcPct val="92592"/>
              </a:lnSpc>
              <a:spcBef>
                <a:spcPts val="0"/>
              </a:spcBef>
              <a:spcAft>
                <a:spcPts val="0"/>
              </a:spcAft>
              <a:buSzPts val="1400"/>
              <a:buNone/>
              <a:defRPr sz="1800"/>
            </a:lvl5pPr>
            <a:lvl6pPr marL="0" marR="0" lvl="5" indent="1143000" algn="l" rtl="0">
              <a:lnSpc>
                <a:spcPct val="92592"/>
              </a:lnSpc>
              <a:spcBef>
                <a:spcPts val="0"/>
              </a:spcBef>
              <a:spcAft>
                <a:spcPts val="0"/>
              </a:spcAft>
              <a:buSzPts val="1400"/>
              <a:buNone/>
              <a:defRPr sz="1800"/>
            </a:lvl6pPr>
            <a:lvl7pPr marL="0" marR="0" lvl="6" indent="1371600" algn="l" rtl="0">
              <a:lnSpc>
                <a:spcPct val="92592"/>
              </a:lnSpc>
              <a:spcBef>
                <a:spcPts val="0"/>
              </a:spcBef>
              <a:spcAft>
                <a:spcPts val="0"/>
              </a:spcAft>
              <a:buSzPts val="1400"/>
              <a:buNone/>
              <a:defRPr sz="1800"/>
            </a:lvl7pPr>
            <a:lvl8pPr marL="0" marR="0" lvl="7" indent="1600200" algn="l" rtl="0">
              <a:lnSpc>
                <a:spcPct val="92592"/>
              </a:lnSpc>
              <a:spcBef>
                <a:spcPts val="0"/>
              </a:spcBef>
              <a:spcAft>
                <a:spcPts val="0"/>
              </a:spcAft>
              <a:buSzPts val="1400"/>
              <a:buNone/>
              <a:defRPr sz="1800"/>
            </a:lvl8pPr>
            <a:lvl9pPr marL="0" marR="0" lvl="8" indent="1828800" algn="l" rtl="0">
              <a:lnSpc>
                <a:spcPct val="92592"/>
              </a:lnSpc>
              <a:spcBef>
                <a:spcPts val="0"/>
              </a:spcBef>
              <a:spcAft>
                <a:spcPts val="0"/>
              </a:spcAft>
              <a:buSzPts val="1400"/>
              <a:buNone/>
              <a:defRPr sz="1800"/>
            </a:lvl9p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Content: Full Page Image">
  <p:cSld name="Content: Full Page Image">
    <p:spTree>
      <p:nvGrpSpPr>
        <p:cNvPr id="1" name="Shape 377"/>
        <p:cNvGrpSpPr/>
        <p:nvPr/>
      </p:nvGrpSpPr>
      <p:grpSpPr>
        <a:xfrm>
          <a:off x="0" y="0"/>
          <a:ext cx="0" cy="0"/>
          <a:chOff x="0" y="0"/>
          <a:chExt cx="0" cy="0"/>
        </a:xfrm>
      </p:grpSpPr>
      <p:sp>
        <p:nvSpPr>
          <p:cNvPr id="378" name="Shape 378"/>
          <p:cNvSpPr txBox="1">
            <a:spLocks noGrp="1"/>
          </p:cNvSpPr>
          <p:nvPr>
            <p:ph type="body" idx="1"/>
          </p:nvPr>
        </p:nvSpPr>
        <p:spPr>
          <a:xfrm>
            <a:off x="317500" y="317500"/>
            <a:ext cx="12369900" cy="6667500"/>
          </a:xfrm>
          <a:prstGeom prst="rect">
            <a:avLst/>
          </a:prstGeom>
          <a:noFill/>
          <a:ln>
            <a:noFill/>
          </a:ln>
        </p:spPr>
        <p:txBody>
          <a:bodyPr spcFirstLastPara="1" wrap="square" lIns="91450" tIns="91450" rIns="91450" bIns="91450" anchor="ctr" anchorCtr="0"/>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914400" marR="0" lvl="1"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79" name="Shape 379"/>
          <p:cNvSpPr txBox="1">
            <a:spLocks noGrp="1"/>
          </p:cNvSpPr>
          <p:nvPr>
            <p:ph type="title"/>
          </p:nvPr>
        </p:nvSpPr>
        <p:spPr>
          <a:xfrm>
            <a:off x="635000" y="1473200"/>
            <a:ext cx="11734800" cy="1498500"/>
          </a:xfrm>
          <a:prstGeom prst="rect">
            <a:avLst/>
          </a:prstGeom>
          <a:noFill/>
          <a:ln>
            <a:noFill/>
          </a:ln>
        </p:spPr>
        <p:txBody>
          <a:bodyPr spcFirstLastPara="1" wrap="square" lIns="91450" tIns="91450" rIns="91450" bIns="91450" anchor="t" anchorCtr="0"/>
          <a:lstStyle>
            <a:lvl1pPr marL="0" marR="0" lvl="0" indent="0" algn="l" rtl="0">
              <a:lnSpc>
                <a:spcPct val="92592"/>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228600" algn="l" rtl="0">
              <a:lnSpc>
                <a:spcPct val="92592"/>
              </a:lnSpc>
              <a:spcBef>
                <a:spcPts val="0"/>
              </a:spcBef>
              <a:spcAft>
                <a:spcPts val="0"/>
              </a:spcAft>
              <a:buSzPts val="1400"/>
              <a:buNone/>
              <a:defRPr sz="1800"/>
            </a:lvl2pPr>
            <a:lvl3pPr marL="0" marR="0" lvl="2" indent="444500" algn="l" rtl="0">
              <a:lnSpc>
                <a:spcPct val="92592"/>
              </a:lnSpc>
              <a:spcBef>
                <a:spcPts val="0"/>
              </a:spcBef>
              <a:spcAft>
                <a:spcPts val="0"/>
              </a:spcAft>
              <a:buSzPts val="1400"/>
              <a:buNone/>
              <a:defRPr sz="1800"/>
            </a:lvl3pPr>
            <a:lvl4pPr marL="0" marR="0" lvl="3" indent="685800" algn="l" rtl="0">
              <a:lnSpc>
                <a:spcPct val="92592"/>
              </a:lnSpc>
              <a:spcBef>
                <a:spcPts val="0"/>
              </a:spcBef>
              <a:spcAft>
                <a:spcPts val="0"/>
              </a:spcAft>
              <a:buSzPts val="1400"/>
              <a:buNone/>
              <a:defRPr sz="1800"/>
            </a:lvl4pPr>
            <a:lvl5pPr marL="0" marR="0" lvl="4" indent="914400" algn="l" rtl="0">
              <a:lnSpc>
                <a:spcPct val="92592"/>
              </a:lnSpc>
              <a:spcBef>
                <a:spcPts val="0"/>
              </a:spcBef>
              <a:spcAft>
                <a:spcPts val="0"/>
              </a:spcAft>
              <a:buSzPts val="1400"/>
              <a:buNone/>
              <a:defRPr sz="1800"/>
            </a:lvl5pPr>
            <a:lvl6pPr marL="0" marR="0" lvl="5" indent="1143000" algn="l" rtl="0">
              <a:lnSpc>
                <a:spcPct val="92592"/>
              </a:lnSpc>
              <a:spcBef>
                <a:spcPts val="0"/>
              </a:spcBef>
              <a:spcAft>
                <a:spcPts val="0"/>
              </a:spcAft>
              <a:buSzPts val="1400"/>
              <a:buNone/>
              <a:defRPr sz="1800"/>
            </a:lvl6pPr>
            <a:lvl7pPr marL="0" marR="0" lvl="6" indent="1371600" algn="l" rtl="0">
              <a:lnSpc>
                <a:spcPct val="92592"/>
              </a:lnSpc>
              <a:spcBef>
                <a:spcPts val="0"/>
              </a:spcBef>
              <a:spcAft>
                <a:spcPts val="0"/>
              </a:spcAft>
              <a:buSzPts val="1400"/>
              <a:buNone/>
              <a:defRPr sz="1800"/>
            </a:lvl7pPr>
            <a:lvl8pPr marL="0" marR="0" lvl="7" indent="1612900" algn="l" rtl="0">
              <a:lnSpc>
                <a:spcPct val="92592"/>
              </a:lnSpc>
              <a:spcBef>
                <a:spcPts val="0"/>
              </a:spcBef>
              <a:spcAft>
                <a:spcPts val="0"/>
              </a:spcAft>
              <a:buSzPts val="1400"/>
              <a:buNone/>
              <a:defRPr sz="1800"/>
            </a:lvl8pPr>
            <a:lvl9pPr marL="0" marR="0" lvl="8" indent="1828800" algn="l" rtl="0">
              <a:lnSpc>
                <a:spcPct val="92592"/>
              </a:lnSpc>
              <a:spcBef>
                <a:spcPts val="0"/>
              </a:spcBef>
              <a:spcAft>
                <a:spcPts val="0"/>
              </a:spcAft>
              <a:buSzPts val="1400"/>
              <a:buNone/>
              <a:defRPr sz="1800"/>
            </a:lvl9pPr>
          </a:lstStyle>
          <a:p>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Exercise">
  <p:cSld name="Exercise">
    <p:spTree>
      <p:nvGrpSpPr>
        <p:cNvPr id="1" name="Shape 380"/>
        <p:cNvGrpSpPr/>
        <p:nvPr/>
      </p:nvGrpSpPr>
      <p:grpSpPr>
        <a:xfrm>
          <a:off x="0" y="0"/>
          <a:ext cx="0" cy="0"/>
          <a:chOff x="0" y="0"/>
          <a:chExt cx="0" cy="0"/>
        </a:xfrm>
      </p:grpSpPr>
      <p:cxnSp>
        <p:nvCxnSpPr>
          <p:cNvPr id="381" name="Shape 381"/>
          <p:cNvCxnSpPr/>
          <p:nvPr/>
        </p:nvCxnSpPr>
        <p:spPr>
          <a:xfrm>
            <a:off x="635000" y="635000"/>
            <a:ext cx="11734800" cy="0"/>
          </a:xfrm>
          <a:prstGeom prst="straightConnector1">
            <a:avLst/>
          </a:prstGeom>
          <a:noFill/>
          <a:ln>
            <a:noFill/>
          </a:ln>
        </p:spPr>
      </p:cxnSp>
      <p:cxnSp>
        <p:nvCxnSpPr>
          <p:cNvPr id="382" name="Shape 382"/>
          <p:cNvCxnSpPr/>
          <p:nvPr/>
        </p:nvCxnSpPr>
        <p:spPr>
          <a:xfrm>
            <a:off x="635000" y="1219200"/>
            <a:ext cx="11734800" cy="0"/>
          </a:xfrm>
          <a:prstGeom prst="straightConnector1">
            <a:avLst/>
          </a:prstGeom>
          <a:noFill/>
          <a:ln>
            <a:noFill/>
          </a:ln>
        </p:spPr>
      </p:cxnSp>
      <p:cxnSp>
        <p:nvCxnSpPr>
          <p:cNvPr id="383" name="Shape 383"/>
          <p:cNvCxnSpPr/>
          <p:nvPr/>
        </p:nvCxnSpPr>
        <p:spPr>
          <a:xfrm rot="10800000" flipH="1">
            <a:off x="635000" y="2780999"/>
            <a:ext cx="3735000" cy="300"/>
          </a:xfrm>
          <a:prstGeom prst="straightConnector1">
            <a:avLst/>
          </a:prstGeom>
          <a:noFill/>
          <a:ln>
            <a:noFill/>
          </a:ln>
        </p:spPr>
      </p:cxnSp>
      <p:cxnSp>
        <p:nvCxnSpPr>
          <p:cNvPr id="384" name="Shape 384"/>
          <p:cNvCxnSpPr/>
          <p:nvPr/>
        </p:nvCxnSpPr>
        <p:spPr>
          <a:xfrm rot="10800000" flipH="1">
            <a:off x="4622800" y="2780999"/>
            <a:ext cx="7742700" cy="300"/>
          </a:xfrm>
          <a:prstGeom prst="straightConnector1">
            <a:avLst/>
          </a:prstGeom>
          <a:noFill/>
          <a:ln>
            <a:noFill/>
          </a:ln>
        </p:spPr>
      </p:cxnSp>
      <p:cxnSp>
        <p:nvCxnSpPr>
          <p:cNvPr id="385" name="Shape 385"/>
          <p:cNvCxnSpPr/>
          <p:nvPr/>
        </p:nvCxnSpPr>
        <p:spPr>
          <a:xfrm rot="10800000" flipH="1">
            <a:off x="635000" y="5752799"/>
            <a:ext cx="3735000" cy="300"/>
          </a:xfrm>
          <a:prstGeom prst="straightConnector1">
            <a:avLst/>
          </a:prstGeom>
          <a:noFill/>
          <a:ln>
            <a:noFill/>
          </a:ln>
        </p:spPr>
      </p:cxnSp>
      <p:cxnSp>
        <p:nvCxnSpPr>
          <p:cNvPr id="386" name="Shape 386"/>
          <p:cNvCxnSpPr/>
          <p:nvPr/>
        </p:nvCxnSpPr>
        <p:spPr>
          <a:xfrm>
            <a:off x="4635500" y="5753100"/>
            <a:ext cx="7732200" cy="0"/>
          </a:xfrm>
          <a:prstGeom prst="straightConnector1">
            <a:avLst/>
          </a:prstGeom>
          <a:noFill/>
          <a:ln>
            <a:noFill/>
          </a:ln>
        </p:spPr>
      </p:cxnSp>
      <p:sp>
        <p:nvSpPr>
          <p:cNvPr id="387" name="Shape 387"/>
          <p:cNvSpPr/>
          <p:nvPr/>
        </p:nvSpPr>
        <p:spPr>
          <a:xfrm>
            <a:off x="635000" y="2387600"/>
            <a:ext cx="3733800" cy="254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Arial"/>
              <a:buNone/>
            </a:pPr>
            <a:r>
              <a:rPr lang="en-US" sz="2000" b="1" i="0" u="none" strike="noStrike" cap="none">
                <a:solidFill>
                  <a:srgbClr val="000000"/>
                </a:solidFill>
                <a:latin typeface="Arial"/>
                <a:ea typeface="Arial"/>
                <a:cs typeface="Arial"/>
                <a:sym typeface="Arial"/>
              </a:rPr>
              <a:t>KEY OBJECTIVE(S)</a:t>
            </a:r>
            <a:endParaRPr sz="1400"/>
          </a:p>
        </p:txBody>
      </p:sp>
      <p:sp>
        <p:nvSpPr>
          <p:cNvPr id="388" name="Shape 388"/>
          <p:cNvSpPr/>
          <p:nvPr/>
        </p:nvSpPr>
        <p:spPr>
          <a:xfrm>
            <a:off x="4635500" y="2387600"/>
            <a:ext cx="3733800" cy="254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Arial"/>
              <a:buNone/>
            </a:pPr>
            <a:r>
              <a:rPr lang="en-US" sz="2000" b="1" i="0" u="none" strike="noStrike" cap="none">
                <a:solidFill>
                  <a:srgbClr val="000000"/>
                </a:solidFill>
                <a:latin typeface="Arial"/>
                <a:ea typeface="Arial"/>
                <a:cs typeface="Arial"/>
                <a:sym typeface="Arial"/>
              </a:rPr>
              <a:t>AGENDA</a:t>
            </a:r>
            <a:endParaRPr sz="1400"/>
          </a:p>
        </p:txBody>
      </p:sp>
      <p:sp>
        <p:nvSpPr>
          <p:cNvPr id="389" name="Shape 389"/>
          <p:cNvSpPr/>
          <p:nvPr/>
        </p:nvSpPr>
        <p:spPr>
          <a:xfrm>
            <a:off x="4635500" y="5359400"/>
            <a:ext cx="7746900" cy="254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Arial"/>
              <a:buNone/>
            </a:pPr>
            <a:r>
              <a:rPr lang="en-US" sz="2000" b="1" i="0" u="none" strike="noStrike" cap="none">
                <a:solidFill>
                  <a:srgbClr val="000000"/>
                </a:solidFill>
                <a:latin typeface="Arial"/>
                <a:ea typeface="Arial"/>
                <a:cs typeface="Arial"/>
                <a:sym typeface="Arial"/>
              </a:rPr>
              <a:t>RESOURCES</a:t>
            </a:r>
            <a:endParaRPr sz="1400"/>
          </a:p>
        </p:txBody>
      </p:sp>
      <p:sp>
        <p:nvSpPr>
          <p:cNvPr id="390" name="Shape 390"/>
          <p:cNvSpPr/>
          <p:nvPr/>
        </p:nvSpPr>
        <p:spPr>
          <a:xfrm>
            <a:off x="635000" y="5359400"/>
            <a:ext cx="3733800" cy="254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Arial"/>
              <a:buNone/>
            </a:pPr>
            <a:r>
              <a:rPr lang="en-US" sz="2000" b="1" i="0" u="none" strike="noStrike" cap="none">
                <a:solidFill>
                  <a:srgbClr val="000000"/>
                </a:solidFill>
                <a:latin typeface="Arial"/>
                <a:ea typeface="Arial"/>
                <a:cs typeface="Arial"/>
                <a:sym typeface="Arial"/>
              </a:rPr>
              <a:t>DELIVERABLE</a:t>
            </a:r>
            <a:endParaRPr sz="1400"/>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Case Study">
  <p:cSld name="Case Study">
    <p:spTree>
      <p:nvGrpSpPr>
        <p:cNvPr id="1" name="Shape 391"/>
        <p:cNvGrpSpPr/>
        <p:nvPr/>
      </p:nvGrpSpPr>
      <p:grpSpPr>
        <a:xfrm>
          <a:off x="0" y="0"/>
          <a:ext cx="0" cy="0"/>
          <a:chOff x="0" y="0"/>
          <a:chExt cx="0" cy="0"/>
        </a:xfrm>
      </p:grpSpPr>
      <p:cxnSp>
        <p:nvCxnSpPr>
          <p:cNvPr id="392" name="Shape 392"/>
          <p:cNvCxnSpPr/>
          <p:nvPr/>
        </p:nvCxnSpPr>
        <p:spPr>
          <a:xfrm>
            <a:off x="635000" y="635000"/>
            <a:ext cx="11734800" cy="0"/>
          </a:xfrm>
          <a:prstGeom prst="straightConnector1">
            <a:avLst/>
          </a:prstGeom>
          <a:noFill/>
          <a:ln>
            <a:noFill/>
          </a:ln>
        </p:spPr>
      </p:cxnSp>
      <p:cxnSp>
        <p:nvCxnSpPr>
          <p:cNvPr id="393" name="Shape 393"/>
          <p:cNvCxnSpPr/>
          <p:nvPr/>
        </p:nvCxnSpPr>
        <p:spPr>
          <a:xfrm>
            <a:off x="635000" y="1219200"/>
            <a:ext cx="11734800" cy="0"/>
          </a:xfrm>
          <a:prstGeom prst="straightConnector1">
            <a:avLst/>
          </a:prstGeom>
          <a:noFill/>
          <a:ln>
            <a:noFill/>
          </a:ln>
        </p:spPr>
      </p:cxnSp>
      <p:cxnSp>
        <p:nvCxnSpPr>
          <p:cNvPr id="394" name="Shape 394"/>
          <p:cNvCxnSpPr/>
          <p:nvPr/>
        </p:nvCxnSpPr>
        <p:spPr>
          <a:xfrm rot="10800000" flipH="1">
            <a:off x="8623300" y="2780999"/>
            <a:ext cx="3735000" cy="300"/>
          </a:xfrm>
          <a:prstGeom prst="straightConnector1">
            <a:avLst/>
          </a:prstGeom>
          <a:noFill/>
          <a:ln>
            <a:noFill/>
          </a:ln>
        </p:spPr>
      </p:cxnSp>
      <p:cxnSp>
        <p:nvCxnSpPr>
          <p:cNvPr id="395" name="Shape 395"/>
          <p:cNvCxnSpPr/>
          <p:nvPr/>
        </p:nvCxnSpPr>
        <p:spPr>
          <a:xfrm rot="10800000" flipH="1">
            <a:off x="635000" y="2780999"/>
            <a:ext cx="7742700" cy="300"/>
          </a:xfrm>
          <a:prstGeom prst="straightConnector1">
            <a:avLst/>
          </a:prstGeom>
          <a:noFill/>
          <a:ln>
            <a:noFill/>
          </a:ln>
        </p:spPr>
      </p:cxnSp>
      <p:sp>
        <p:nvSpPr>
          <p:cNvPr id="396" name="Shape 396"/>
          <p:cNvSpPr/>
          <p:nvPr/>
        </p:nvSpPr>
        <p:spPr>
          <a:xfrm>
            <a:off x="635000" y="2387600"/>
            <a:ext cx="3733800" cy="254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Arial"/>
              <a:buNone/>
            </a:pPr>
            <a:r>
              <a:rPr lang="en-US" sz="2000" b="1" i="0" u="none" strike="noStrike" cap="none">
                <a:solidFill>
                  <a:srgbClr val="000000"/>
                </a:solidFill>
                <a:latin typeface="Arial"/>
                <a:ea typeface="Arial"/>
                <a:cs typeface="Arial"/>
                <a:sym typeface="Arial"/>
              </a:rPr>
              <a:t>SUMMARY</a:t>
            </a:r>
            <a:endParaRPr sz="1400"/>
          </a:p>
        </p:txBody>
      </p:sp>
      <p:sp>
        <p:nvSpPr>
          <p:cNvPr id="397" name="Shape 397"/>
          <p:cNvSpPr/>
          <p:nvPr/>
        </p:nvSpPr>
        <p:spPr>
          <a:xfrm>
            <a:off x="8636000" y="2387600"/>
            <a:ext cx="3733800" cy="254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Arial"/>
              <a:buNone/>
            </a:pPr>
            <a:r>
              <a:rPr lang="en-US" sz="2000" b="1" i="0" u="none" strike="noStrike" cap="none">
                <a:solidFill>
                  <a:srgbClr val="000000"/>
                </a:solidFill>
                <a:latin typeface="Arial"/>
                <a:ea typeface="Arial"/>
                <a:cs typeface="Arial"/>
                <a:sym typeface="Arial"/>
              </a:rPr>
              <a:t>KEY CHALLENGE / QUESTION</a:t>
            </a:r>
            <a:endParaRPr sz="1400"/>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Content: IMAC">
  <p:cSld name="Content: IMAC">
    <p:spTree>
      <p:nvGrpSpPr>
        <p:cNvPr id="1" name="Shape 398"/>
        <p:cNvGrpSpPr/>
        <p:nvPr/>
      </p:nvGrpSpPr>
      <p:grpSpPr>
        <a:xfrm>
          <a:off x="0" y="0"/>
          <a:ext cx="0" cy="0"/>
          <a:chOff x="0" y="0"/>
          <a:chExt cx="0" cy="0"/>
        </a:xfrm>
      </p:grpSpPr>
      <p:pic>
        <p:nvPicPr>
          <p:cNvPr id="399" name="Shape 399"/>
          <p:cNvPicPr preferRelativeResize="0"/>
          <p:nvPr/>
        </p:nvPicPr>
        <p:blipFill rotWithShape="1">
          <a:blip r:embed="rId2">
            <a:alphaModFix/>
          </a:blip>
          <a:srcRect/>
          <a:stretch/>
        </p:blipFill>
        <p:spPr>
          <a:xfrm>
            <a:off x="3314700" y="1555328"/>
            <a:ext cx="6361500" cy="5156100"/>
          </a:xfrm>
          <a:prstGeom prst="rect">
            <a:avLst/>
          </a:prstGeom>
          <a:noFill/>
          <a:ln>
            <a:noFill/>
          </a:ln>
        </p:spPr>
      </p:pic>
      <p:cxnSp>
        <p:nvCxnSpPr>
          <p:cNvPr id="400" name="Shape 400"/>
          <p:cNvCxnSpPr/>
          <p:nvPr/>
        </p:nvCxnSpPr>
        <p:spPr>
          <a:xfrm>
            <a:off x="635000" y="635000"/>
            <a:ext cx="11734800" cy="0"/>
          </a:xfrm>
          <a:prstGeom prst="straightConnector1">
            <a:avLst/>
          </a:prstGeom>
          <a:noFill/>
          <a:ln>
            <a:noFill/>
          </a:ln>
        </p:spPr>
      </p:cxnSp>
      <p:cxnSp>
        <p:nvCxnSpPr>
          <p:cNvPr id="401" name="Shape 401"/>
          <p:cNvCxnSpPr/>
          <p:nvPr/>
        </p:nvCxnSpPr>
        <p:spPr>
          <a:xfrm>
            <a:off x="635000" y="1219200"/>
            <a:ext cx="11734800" cy="0"/>
          </a:xfrm>
          <a:prstGeom prst="straightConnector1">
            <a:avLst/>
          </a:prstGeom>
          <a:noFill/>
          <a:ln>
            <a:noFill/>
          </a:ln>
        </p:spPr>
      </p:cxnSp>
      <p:sp>
        <p:nvSpPr>
          <p:cNvPr id="402" name="Shape 402"/>
          <p:cNvSpPr txBox="1">
            <a:spLocks noGrp="1"/>
          </p:cNvSpPr>
          <p:nvPr>
            <p:ph type="body" idx="1"/>
          </p:nvPr>
        </p:nvSpPr>
        <p:spPr>
          <a:xfrm>
            <a:off x="3606800" y="1803400"/>
            <a:ext cx="5829000" cy="3288900"/>
          </a:xfrm>
          <a:prstGeom prst="rect">
            <a:avLst/>
          </a:prstGeom>
          <a:noFill/>
          <a:ln>
            <a:noFill/>
          </a:ln>
        </p:spPr>
        <p:txBody>
          <a:bodyPr spcFirstLastPara="1" wrap="square" lIns="91450" tIns="91450" rIns="91450" bIns="91450" anchor="ctr" anchorCtr="0"/>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914400" marR="0" lvl="1"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Content: MAC Book Pro">
  <p:cSld name="Content: MAC Book Pro">
    <p:spTree>
      <p:nvGrpSpPr>
        <p:cNvPr id="1" name="Shape 403"/>
        <p:cNvGrpSpPr/>
        <p:nvPr/>
      </p:nvGrpSpPr>
      <p:grpSpPr>
        <a:xfrm>
          <a:off x="0" y="0"/>
          <a:ext cx="0" cy="0"/>
          <a:chOff x="0" y="0"/>
          <a:chExt cx="0" cy="0"/>
        </a:xfrm>
      </p:grpSpPr>
      <p:pic>
        <p:nvPicPr>
          <p:cNvPr id="404" name="Shape 404"/>
          <p:cNvPicPr preferRelativeResize="0"/>
          <p:nvPr/>
        </p:nvPicPr>
        <p:blipFill rotWithShape="1">
          <a:blip r:embed="rId2">
            <a:alphaModFix/>
          </a:blip>
          <a:srcRect/>
          <a:stretch/>
        </p:blipFill>
        <p:spPr>
          <a:xfrm>
            <a:off x="2794792" y="1556145"/>
            <a:ext cx="7329000" cy="5128800"/>
          </a:xfrm>
          <a:prstGeom prst="rect">
            <a:avLst/>
          </a:prstGeom>
          <a:noFill/>
          <a:ln>
            <a:noFill/>
          </a:ln>
        </p:spPr>
      </p:pic>
      <p:cxnSp>
        <p:nvCxnSpPr>
          <p:cNvPr id="405" name="Shape 405"/>
          <p:cNvCxnSpPr/>
          <p:nvPr/>
        </p:nvCxnSpPr>
        <p:spPr>
          <a:xfrm>
            <a:off x="635000" y="635000"/>
            <a:ext cx="11734800" cy="0"/>
          </a:xfrm>
          <a:prstGeom prst="straightConnector1">
            <a:avLst/>
          </a:prstGeom>
          <a:noFill/>
          <a:ln>
            <a:noFill/>
          </a:ln>
        </p:spPr>
      </p:cxnSp>
      <p:cxnSp>
        <p:nvCxnSpPr>
          <p:cNvPr id="406" name="Shape 406"/>
          <p:cNvCxnSpPr/>
          <p:nvPr/>
        </p:nvCxnSpPr>
        <p:spPr>
          <a:xfrm>
            <a:off x="635000" y="1219200"/>
            <a:ext cx="11734800" cy="0"/>
          </a:xfrm>
          <a:prstGeom prst="straightConnector1">
            <a:avLst/>
          </a:prstGeom>
          <a:noFill/>
          <a:ln>
            <a:noFill/>
          </a:ln>
        </p:spPr>
      </p:cxnSp>
      <p:sp>
        <p:nvSpPr>
          <p:cNvPr id="407" name="Shape 407"/>
          <p:cNvSpPr txBox="1">
            <a:spLocks noGrp="1"/>
          </p:cNvSpPr>
          <p:nvPr>
            <p:ph type="body" idx="1"/>
          </p:nvPr>
        </p:nvSpPr>
        <p:spPr>
          <a:xfrm>
            <a:off x="3759200" y="1841500"/>
            <a:ext cx="5448000" cy="3390900"/>
          </a:xfrm>
          <a:prstGeom prst="rect">
            <a:avLst/>
          </a:prstGeom>
          <a:noFill/>
          <a:ln>
            <a:noFill/>
          </a:ln>
        </p:spPr>
        <p:txBody>
          <a:bodyPr spcFirstLastPara="1" wrap="square" lIns="91450" tIns="91450" rIns="91450" bIns="91450" anchor="ctr" anchorCtr="0"/>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914400" marR="0" lvl="1"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Content: IPad">
  <p:cSld name="Content: IPad">
    <p:spTree>
      <p:nvGrpSpPr>
        <p:cNvPr id="1" name="Shape 408"/>
        <p:cNvGrpSpPr/>
        <p:nvPr/>
      </p:nvGrpSpPr>
      <p:grpSpPr>
        <a:xfrm>
          <a:off x="0" y="0"/>
          <a:ext cx="0" cy="0"/>
          <a:chOff x="0" y="0"/>
          <a:chExt cx="0" cy="0"/>
        </a:xfrm>
      </p:grpSpPr>
      <p:pic>
        <p:nvPicPr>
          <p:cNvPr id="409" name="Shape 409"/>
          <p:cNvPicPr preferRelativeResize="0"/>
          <p:nvPr/>
        </p:nvPicPr>
        <p:blipFill rotWithShape="1">
          <a:blip r:embed="rId2">
            <a:alphaModFix/>
          </a:blip>
          <a:srcRect/>
          <a:stretch/>
        </p:blipFill>
        <p:spPr>
          <a:xfrm>
            <a:off x="3136900" y="1511300"/>
            <a:ext cx="6845400" cy="5354700"/>
          </a:xfrm>
          <a:prstGeom prst="rect">
            <a:avLst/>
          </a:prstGeom>
          <a:noFill/>
          <a:ln>
            <a:noFill/>
          </a:ln>
        </p:spPr>
      </p:pic>
      <p:cxnSp>
        <p:nvCxnSpPr>
          <p:cNvPr id="410" name="Shape 410"/>
          <p:cNvCxnSpPr/>
          <p:nvPr/>
        </p:nvCxnSpPr>
        <p:spPr>
          <a:xfrm>
            <a:off x="635000" y="635000"/>
            <a:ext cx="11734800" cy="0"/>
          </a:xfrm>
          <a:prstGeom prst="straightConnector1">
            <a:avLst/>
          </a:prstGeom>
          <a:noFill/>
          <a:ln>
            <a:noFill/>
          </a:ln>
        </p:spPr>
      </p:cxnSp>
      <p:cxnSp>
        <p:nvCxnSpPr>
          <p:cNvPr id="411" name="Shape 411"/>
          <p:cNvCxnSpPr/>
          <p:nvPr/>
        </p:nvCxnSpPr>
        <p:spPr>
          <a:xfrm>
            <a:off x="635000" y="1219200"/>
            <a:ext cx="11734800" cy="0"/>
          </a:xfrm>
          <a:prstGeom prst="straightConnector1">
            <a:avLst/>
          </a:prstGeom>
          <a:noFill/>
          <a:ln>
            <a:noFill/>
          </a:ln>
        </p:spPr>
      </p:cxnSp>
      <p:sp>
        <p:nvSpPr>
          <p:cNvPr id="412" name="Shape 412"/>
          <p:cNvSpPr txBox="1">
            <a:spLocks noGrp="1"/>
          </p:cNvSpPr>
          <p:nvPr>
            <p:ph type="body" idx="1"/>
          </p:nvPr>
        </p:nvSpPr>
        <p:spPr>
          <a:xfrm>
            <a:off x="3822700" y="2095500"/>
            <a:ext cx="5435700" cy="4089300"/>
          </a:xfrm>
          <a:prstGeom prst="rect">
            <a:avLst/>
          </a:prstGeom>
          <a:noFill/>
          <a:ln>
            <a:noFill/>
          </a:ln>
        </p:spPr>
        <p:txBody>
          <a:bodyPr spcFirstLastPara="1" wrap="square" lIns="91450" tIns="91450" rIns="91450" bIns="91450" anchor="ctr" anchorCtr="0"/>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914400" marR="0" lvl="1"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Content: Smart Phones">
  <p:cSld name="Content: Smart Phones">
    <p:spTree>
      <p:nvGrpSpPr>
        <p:cNvPr id="1" name="Shape 413"/>
        <p:cNvGrpSpPr/>
        <p:nvPr/>
      </p:nvGrpSpPr>
      <p:grpSpPr>
        <a:xfrm>
          <a:off x="0" y="0"/>
          <a:ext cx="0" cy="0"/>
          <a:chOff x="0" y="0"/>
          <a:chExt cx="0" cy="0"/>
        </a:xfrm>
      </p:grpSpPr>
      <p:pic>
        <p:nvPicPr>
          <p:cNvPr id="414" name="Shape 414"/>
          <p:cNvPicPr preferRelativeResize="0"/>
          <p:nvPr/>
        </p:nvPicPr>
        <p:blipFill rotWithShape="1">
          <a:blip r:embed="rId2">
            <a:alphaModFix/>
          </a:blip>
          <a:srcRect/>
          <a:stretch/>
        </p:blipFill>
        <p:spPr>
          <a:xfrm>
            <a:off x="1016000" y="1313655"/>
            <a:ext cx="4043700" cy="6057900"/>
          </a:xfrm>
          <a:prstGeom prst="rect">
            <a:avLst/>
          </a:prstGeom>
          <a:noFill/>
          <a:ln>
            <a:noFill/>
          </a:ln>
        </p:spPr>
      </p:pic>
      <p:pic>
        <p:nvPicPr>
          <p:cNvPr id="415" name="Shape 415"/>
          <p:cNvPicPr preferRelativeResize="0"/>
          <p:nvPr/>
        </p:nvPicPr>
        <p:blipFill rotWithShape="1">
          <a:blip r:embed="rId3">
            <a:alphaModFix/>
          </a:blip>
          <a:srcRect/>
          <a:stretch/>
        </p:blipFill>
        <p:spPr>
          <a:xfrm>
            <a:off x="4673600" y="1371600"/>
            <a:ext cx="3695700" cy="5514600"/>
          </a:xfrm>
          <a:prstGeom prst="rect">
            <a:avLst/>
          </a:prstGeom>
          <a:noFill/>
          <a:ln>
            <a:noFill/>
          </a:ln>
        </p:spPr>
      </p:pic>
      <p:pic>
        <p:nvPicPr>
          <p:cNvPr id="416" name="Shape 416"/>
          <p:cNvPicPr preferRelativeResize="0"/>
          <p:nvPr/>
        </p:nvPicPr>
        <p:blipFill rotWithShape="1">
          <a:blip r:embed="rId4">
            <a:alphaModFix/>
          </a:blip>
          <a:srcRect/>
          <a:stretch/>
        </p:blipFill>
        <p:spPr>
          <a:xfrm>
            <a:off x="8509000" y="1358900"/>
            <a:ext cx="2984700" cy="5459700"/>
          </a:xfrm>
          <a:prstGeom prst="rect">
            <a:avLst/>
          </a:prstGeom>
          <a:noFill/>
          <a:ln>
            <a:noFill/>
          </a:ln>
        </p:spPr>
      </p:pic>
      <p:cxnSp>
        <p:nvCxnSpPr>
          <p:cNvPr id="417" name="Shape 417"/>
          <p:cNvCxnSpPr/>
          <p:nvPr/>
        </p:nvCxnSpPr>
        <p:spPr>
          <a:xfrm>
            <a:off x="635000" y="635000"/>
            <a:ext cx="11734800" cy="0"/>
          </a:xfrm>
          <a:prstGeom prst="straightConnector1">
            <a:avLst/>
          </a:prstGeom>
          <a:noFill/>
          <a:ln>
            <a:noFill/>
          </a:ln>
        </p:spPr>
      </p:cxnSp>
      <p:cxnSp>
        <p:nvCxnSpPr>
          <p:cNvPr id="418" name="Shape 418"/>
          <p:cNvCxnSpPr/>
          <p:nvPr/>
        </p:nvCxnSpPr>
        <p:spPr>
          <a:xfrm>
            <a:off x="635000" y="1219200"/>
            <a:ext cx="11734800" cy="0"/>
          </a:xfrm>
          <a:prstGeom prst="straightConnector1">
            <a:avLst/>
          </a:prstGeom>
          <a:noFill/>
          <a:ln>
            <a:noFill/>
          </a:ln>
        </p:spPr>
      </p:cxnSp>
      <p:sp>
        <p:nvSpPr>
          <p:cNvPr id="419" name="Shape 419"/>
          <p:cNvSpPr/>
          <p:nvPr/>
        </p:nvSpPr>
        <p:spPr>
          <a:xfrm>
            <a:off x="5651500" y="3835400"/>
            <a:ext cx="1707900" cy="254400"/>
          </a:xfrm>
          <a:prstGeom prst="rect">
            <a:avLst/>
          </a:prstGeom>
          <a:noFill/>
          <a:ln>
            <a:noFill/>
          </a:ln>
        </p:spPr>
        <p:txBody>
          <a:bodyPr spcFirstLastPara="1" wrap="square" lIns="38075" tIns="38075" rIns="38075" bIns="38075" anchor="t" anchorCtr="0">
            <a:noAutofit/>
          </a:bodyPr>
          <a:lstStyle/>
          <a:p>
            <a:pPr marL="0" marR="0" lvl="0" indent="0" algn="l" rtl="0">
              <a:lnSpc>
                <a:spcPct val="100000"/>
              </a:lnSpc>
              <a:spcBef>
                <a:spcPts val="0"/>
              </a:spcBef>
              <a:spcAft>
                <a:spcPts val="0"/>
              </a:spcAft>
              <a:buClr>
                <a:srgbClr val="000000"/>
              </a:buClr>
              <a:buFont typeface="Arial"/>
              <a:buNone/>
            </a:pPr>
            <a:r>
              <a:rPr lang="en-US" sz="1400" b="0" i="0" u="none" strike="noStrike" cap="none">
                <a:solidFill>
                  <a:srgbClr val="000000"/>
                </a:solidFill>
                <a:latin typeface="Arial"/>
                <a:ea typeface="Arial"/>
                <a:cs typeface="Arial"/>
                <a:sym typeface="Arial"/>
              </a:rPr>
              <a:t>Drag an object here</a:t>
            </a:r>
            <a:endParaRPr sz="1400"/>
          </a:p>
        </p:txBody>
      </p:sp>
      <p:sp>
        <p:nvSpPr>
          <p:cNvPr id="420" name="Shape 420"/>
          <p:cNvSpPr/>
          <p:nvPr/>
        </p:nvSpPr>
        <p:spPr>
          <a:xfrm>
            <a:off x="9182100" y="3835400"/>
            <a:ext cx="1707900" cy="254400"/>
          </a:xfrm>
          <a:prstGeom prst="rect">
            <a:avLst/>
          </a:prstGeom>
          <a:noFill/>
          <a:ln>
            <a:noFill/>
          </a:ln>
        </p:spPr>
        <p:txBody>
          <a:bodyPr spcFirstLastPara="1" wrap="square" lIns="38075" tIns="38075" rIns="38075" bIns="38075" anchor="t" anchorCtr="0">
            <a:noAutofit/>
          </a:bodyPr>
          <a:lstStyle/>
          <a:p>
            <a:pPr marL="0" marR="0" lvl="0" indent="0" algn="l" rtl="0">
              <a:lnSpc>
                <a:spcPct val="100000"/>
              </a:lnSpc>
              <a:spcBef>
                <a:spcPts val="0"/>
              </a:spcBef>
              <a:spcAft>
                <a:spcPts val="0"/>
              </a:spcAft>
              <a:buClr>
                <a:srgbClr val="000000"/>
              </a:buClr>
              <a:buFont typeface="Arial"/>
              <a:buNone/>
            </a:pPr>
            <a:r>
              <a:rPr lang="en-US" sz="1400" b="0" i="0" u="none" strike="noStrike" cap="none">
                <a:solidFill>
                  <a:srgbClr val="000000"/>
                </a:solidFill>
                <a:latin typeface="Arial"/>
                <a:ea typeface="Arial"/>
                <a:cs typeface="Arial"/>
                <a:sym typeface="Arial"/>
              </a:rPr>
              <a:t>Drag an object here</a:t>
            </a:r>
            <a:endParaRPr sz="1400"/>
          </a:p>
        </p:txBody>
      </p:sp>
      <p:sp>
        <p:nvSpPr>
          <p:cNvPr id="421" name="Shape 421"/>
          <p:cNvSpPr txBox="1">
            <a:spLocks noGrp="1"/>
          </p:cNvSpPr>
          <p:nvPr>
            <p:ph type="body" idx="1"/>
          </p:nvPr>
        </p:nvSpPr>
        <p:spPr>
          <a:xfrm>
            <a:off x="1841500" y="1981200"/>
            <a:ext cx="2311800" cy="3962400"/>
          </a:xfrm>
          <a:prstGeom prst="rect">
            <a:avLst/>
          </a:prstGeom>
          <a:noFill/>
          <a:ln>
            <a:noFill/>
          </a:ln>
        </p:spPr>
        <p:txBody>
          <a:bodyPr spcFirstLastPara="1" wrap="square" lIns="91450" tIns="91450" rIns="91450" bIns="91450" anchor="ctr" anchorCtr="0"/>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914400" marR="0" lvl="1"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Charts">
  <p:cSld name="Charts">
    <p:spTree>
      <p:nvGrpSpPr>
        <p:cNvPr id="1" name="Shape 422"/>
        <p:cNvGrpSpPr/>
        <p:nvPr/>
      </p:nvGrpSpPr>
      <p:grpSpPr>
        <a:xfrm>
          <a:off x="0" y="0"/>
          <a:ext cx="0" cy="0"/>
          <a:chOff x="0" y="0"/>
          <a:chExt cx="0" cy="0"/>
        </a:xfrm>
      </p:grpSpPr>
      <p:cxnSp>
        <p:nvCxnSpPr>
          <p:cNvPr id="423" name="Shape 423"/>
          <p:cNvCxnSpPr/>
          <p:nvPr/>
        </p:nvCxnSpPr>
        <p:spPr>
          <a:xfrm>
            <a:off x="635000" y="635000"/>
            <a:ext cx="11734800" cy="0"/>
          </a:xfrm>
          <a:prstGeom prst="straightConnector1">
            <a:avLst/>
          </a:prstGeom>
          <a:noFill/>
          <a:ln>
            <a:noFill/>
          </a:ln>
        </p:spPr>
      </p:cxnSp>
      <p:cxnSp>
        <p:nvCxnSpPr>
          <p:cNvPr id="424" name="Shape 424"/>
          <p:cNvCxnSpPr/>
          <p:nvPr/>
        </p:nvCxnSpPr>
        <p:spPr>
          <a:xfrm>
            <a:off x="635000" y="1219200"/>
            <a:ext cx="11734800" cy="0"/>
          </a:xfrm>
          <a:prstGeom prst="straightConnector1">
            <a:avLst/>
          </a:prstGeom>
          <a:noFill/>
          <a:ln>
            <a:noFill/>
          </a:ln>
        </p:spPr>
      </p:cxnSp>
      <p:sp>
        <p:nvSpPr>
          <p:cNvPr id="425" name="Shape 425"/>
          <p:cNvSpPr/>
          <p:nvPr/>
        </p:nvSpPr>
        <p:spPr>
          <a:xfrm>
            <a:off x="655827" y="2307725"/>
            <a:ext cx="3000000" cy="30000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50" tIns="91450" rIns="91450" bIns="9145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426" name="Shape 426"/>
          <p:cNvSpPr/>
          <p:nvPr/>
        </p:nvSpPr>
        <p:spPr>
          <a:xfrm>
            <a:off x="4386428" y="2303347"/>
            <a:ext cx="3000000" cy="30000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50" tIns="91450" rIns="91450" bIns="9145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427" name="Shape 427"/>
          <p:cNvSpPr/>
          <p:nvPr/>
        </p:nvSpPr>
        <p:spPr>
          <a:xfrm>
            <a:off x="7409003" y="2423731"/>
            <a:ext cx="3000000" cy="30000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50" tIns="91450" rIns="91450" bIns="9145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Callouts">
  <p:cSld name="Callouts">
    <p:spTree>
      <p:nvGrpSpPr>
        <p:cNvPr id="1" name="Shape 428"/>
        <p:cNvGrpSpPr/>
        <p:nvPr/>
      </p:nvGrpSpPr>
      <p:grpSpPr>
        <a:xfrm>
          <a:off x="0" y="0"/>
          <a:ext cx="0" cy="0"/>
          <a:chOff x="0" y="0"/>
          <a:chExt cx="0" cy="0"/>
        </a:xfrm>
      </p:grpSpPr>
      <p:cxnSp>
        <p:nvCxnSpPr>
          <p:cNvPr id="429" name="Shape 429"/>
          <p:cNvCxnSpPr/>
          <p:nvPr/>
        </p:nvCxnSpPr>
        <p:spPr>
          <a:xfrm>
            <a:off x="635000" y="635000"/>
            <a:ext cx="11734800" cy="0"/>
          </a:xfrm>
          <a:prstGeom prst="straightConnector1">
            <a:avLst/>
          </a:prstGeom>
          <a:noFill/>
          <a:ln>
            <a:noFill/>
          </a:ln>
        </p:spPr>
      </p:cxnSp>
      <p:cxnSp>
        <p:nvCxnSpPr>
          <p:cNvPr id="430" name="Shape 430"/>
          <p:cNvCxnSpPr/>
          <p:nvPr/>
        </p:nvCxnSpPr>
        <p:spPr>
          <a:xfrm>
            <a:off x="635000" y="1219200"/>
            <a:ext cx="11734800" cy="0"/>
          </a:xfrm>
          <a:prstGeom prst="straightConnector1">
            <a:avLst/>
          </a:prstGeom>
          <a:noFill/>
          <a:ln>
            <a:noFill/>
          </a:ln>
        </p:spPr>
      </p:cxnSp>
      <p:grpSp>
        <p:nvGrpSpPr>
          <p:cNvPr id="431" name="Shape 431"/>
          <p:cNvGrpSpPr/>
          <p:nvPr/>
        </p:nvGrpSpPr>
        <p:grpSpPr>
          <a:xfrm>
            <a:off x="635000" y="1828800"/>
            <a:ext cx="1269900" cy="1269900"/>
            <a:chOff x="0" y="0"/>
            <a:chExt cx="1269900" cy="1269900"/>
          </a:xfrm>
        </p:grpSpPr>
        <p:pic>
          <p:nvPicPr>
            <p:cNvPr id="432" name="Shape 432"/>
            <p:cNvPicPr preferRelativeResize="0"/>
            <p:nvPr/>
          </p:nvPicPr>
          <p:blipFill rotWithShape="1">
            <a:blip r:embed="rId2">
              <a:alphaModFix/>
            </a:blip>
            <a:srcRect/>
            <a:stretch/>
          </p:blipFill>
          <p:spPr>
            <a:xfrm>
              <a:off x="0" y="0"/>
              <a:ext cx="1269900" cy="1269900"/>
            </a:xfrm>
            <a:prstGeom prst="rect">
              <a:avLst/>
            </a:prstGeom>
            <a:noFill/>
            <a:ln>
              <a:noFill/>
            </a:ln>
          </p:spPr>
        </p:pic>
        <p:sp>
          <p:nvSpPr>
            <p:cNvPr id="433" name="Shape 433"/>
            <p:cNvSpPr/>
            <p:nvPr/>
          </p:nvSpPr>
          <p:spPr>
            <a:xfrm>
              <a:off x="88900" y="335279"/>
              <a:ext cx="1079400" cy="675600"/>
            </a:xfrm>
            <a:prstGeom prst="rect">
              <a:avLst/>
            </a:prstGeom>
            <a:noFill/>
            <a:ln>
              <a:noFill/>
            </a:ln>
          </p:spPr>
          <p:txBody>
            <a:bodyPr spcFirstLastPara="1" wrap="square" lIns="0" tIns="0" rIns="0" bIns="0" anchor="ctr" anchorCtr="0">
              <a:noAutofit/>
            </a:bodyPr>
            <a:lstStyle/>
            <a:p>
              <a:pPr marL="0" marR="0" lvl="0" indent="0" algn="ctr" rtl="0">
                <a:lnSpc>
                  <a:spcPct val="75000"/>
                </a:lnSpc>
                <a:spcBef>
                  <a:spcPts val="0"/>
                </a:spcBef>
                <a:spcAft>
                  <a:spcPts val="0"/>
                </a:spcAft>
                <a:buClr>
                  <a:srgbClr val="000000"/>
                </a:buClr>
                <a:buFont typeface="Arial"/>
                <a:buNone/>
              </a:pPr>
              <a:r>
                <a:rPr lang="en-US" sz="1800" b="1" i="0" u="none" strike="noStrike" cap="none">
                  <a:solidFill>
                    <a:srgbClr val="000000"/>
                  </a:solidFill>
                  <a:latin typeface="Arial"/>
                  <a:ea typeface="Arial"/>
                  <a:cs typeface="Arial"/>
                  <a:sym typeface="Arial"/>
                </a:rPr>
                <a:t>INSERT STICKER</a:t>
              </a:r>
              <a:br>
                <a:rPr lang="en-US" sz="1800" b="1" i="0" u="none" strike="noStrike" cap="none">
                  <a:solidFill>
                    <a:srgbClr val="000000"/>
                  </a:solidFill>
                  <a:latin typeface="Arial"/>
                  <a:ea typeface="Arial"/>
                  <a:cs typeface="Arial"/>
                  <a:sym typeface="Arial"/>
                </a:rPr>
              </a:br>
              <a:r>
                <a:rPr lang="en-US" sz="1800" b="1" i="0" u="none" strike="noStrike" cap="none">
                  <a:solidFill>
                    <a:srgbClr val="000000"/>
                  </a:solidFill>
                  <a:latin typeface="Arial"/>
                  <a:ea typeface="Arial"/>
                  <a:cs typeface="Arial"/>
                  <a:sym typeface="Arial"/>
                </a:rPr>
                <a:t>TEXT</a:t>
              </a:r>
              <a:endParaRPr sz="1400"/>
            </a:p>
          </p:txBody>
        </p:sp>
      </p:grpSp>
      <p:grpSp>
        <p:nvGrpSpPr>
          <p:cNvPr id="434" name="Shape 434"/>
          <p:cNvGrpSpPr/>
          <p:nvPr/>
        </p:nvGrpSpPr>
        <p:grpSpPr>
          <a:xfrm>
            <a:off x="2159000" y="1828800"/>
            <a:ext cx="1269900" cy="1269900"/>
            <a:chOff x="0" y="0"/>
            <a:chExt cx="1269900" cy="1269900"/>
          </a:xfrm>
        </p:grpSpPr>
        <p:pic>
          <p:nvPicPr>
            <p:cNvPr id="435" name="Shape 435"/>
            <p:cNvPicPr preferRelativeResize="0"/>
            <p:nvPr/>
          </p:nvPicPr>
          <p:blipFill rotWithShape="1">
            <a:blip r:embed="rId3">
              <a:alphaModFix/>
            </a:blip>
            <a:srcRect/>
            <a:stretch/>
          </p:blipFill>
          <p:spPr>
            <a:xfrm>
              <a:off x="0" y="0"/>
              <a:ext cx="1269900" cy="1269900"/>
            </a:xfrm>
            <a:prstGeom prst="rect">
              <a:avLst/>
            </a:prstGeom>
            <a:noFill/>
            <a:ln>
              <a:noFill/>
            </a:ln>
          </p:spPr>
        </p:pic>
        <p:sp>
          <p:nvSpPr>
            <p:cNvPr id="436" name="Shape 436"/>
            <p:cNvSpPr/>
            <p:nvPr/>
          </p:nvSpPr>
          <p:spPr>
            <a:xfrm>
              <a:off x="101600" y="347979"/>
              <a:ext cx="1079400" cy="675600"/>
            </a:xfrm>
            <a:prstGeom prst="rect">
              <a:avLst/>
            </a:prstGeom>
            <a:noFill/>
            <a:ln>
              <a:noFill/>
            </a:ln>
          </p:spPr>
          <p:txBody>
            <a:bodyPr spcFirstLastPara="1" wrap="square" lIns="0" tIns="0" rIns="0" bIns="0" anchor="ctr" anchorCtr="0">
              <a:noAutofit/>
            </a:bodyPr>
            <a:lstStyle/>
            <a:p>
              <a:pPr marL="0" marR="0" lvl="0" indent="0" algn="ctr" rtl="0">
                <a:lnSpc>
                  <a:spcPct val="75000"/>
                </a:lnSpc>
                <a:spcBef>
                  <a:spcPts val="0"/>
                </a:spcBef>
                <a:spcAft>
                  <a:spcPts val="0"/>
                </a:spcAft>
                <a:buClr>
                  <a:srgbClr val="FFFFFF"/>
                </a:buClr>
                <a:buFont typeface="Arial"/>
                <a:buNone/>
              </a:pPr>
              <a:r>
                <a:rPr lang="en-US" sz="1800" b="1" i="0" u="none" strike="noStrike" cap="none">
                  <a:solidFill>
                    <a:srgbClr val="FFFFFF"/>
                  </a:solidFill>
                  <a:latin typeface="Arial"/>
                  <a:ea typeface="Arial"/>
                  <a:cs typeface="Arial"/>
                  <a:sym typeface="Arial"/>
                </a:rPr>
                <a:t>INSERT STICKER</a:t>
              </a:r>
              <a:br>
                <a:rPr lang="en-US" sz="1800" b="1" i="0" u="none" strike="noStrike" cap="none">
                  <a:solidFill>
                    <a:srgbClr val="FFFFFF"/>
                  </a:solidFill>
                  <a:latin typeface="Arial"/>
                  <a:ea typeface="Arial"/>
                  <a:cs typeface="Arial"/>
                  <a:sym typeface="Arial"/>
                </a:rPr>
              </a:br>
              <a:r>
                <a:rPr lang="en-US" sz="1800" b="1" i="0" u="none" strike="noStrike" cap="none">
                  <a:solidFill>
                    <a:srgbClr val="FFFFFF"/>
                  </a:solidFill>
                  <a:latin typeface="Arial"/>
                  <a:ea typeface="Arial"/>
                  <a:cs typeface="Arial"/>
                  <a:sym typeface="Arial"/>
                </a:rPr>
                <a:t>TEXT</a:t>
              </a:r>
              <a:endParaRPr sz="1400"/>
            </a:p>
          </p:txBody>
        </p:sp>
      </p:grpSp>
      <p:grpSp>
        <p:nvGrpSpPr>
          <p:cNvPr id="437" name="Shape 437"/>
          <p:cNvGrpSpPr/>
          <p:nvPr/>
        </p:nvGrpSpPr>
        <p:grpSpPr>
          <a:xfrm>
            <a:off x="635000" y="3340100"/>
            <a:ext cx="1269900" cy="1269900"/>
            <a:chOff x="0" y="0"/>
            <a:chExt cx="1269900" cy="1269900"/>
          </a:xfrm>
        </p:grpSpPr>
        <p:pic>
          <p:nvPicPr>
            <p:cNvPr id="438" name="Shape 438"/>
            <p:cNvPicPr preferRelativeResize="0"/>
            <p:nvPr/>
          </p:nvPicPr>
          <p:blipFill rotWithShape="1">
            <a:blip r:embed="rId4">
              <a:alphaModFix/>
            </a:blip>
            <a:srcRect/>
            <a:stretch/>
          </p:blipFill>
          <p:spPr>
            <a:xfrm>
              <a:off x="0" y="0"/>
              <a:ext cx="1269900" cy="1269900"/>
            </a:xfrm>
            <a:prstGeom prst="rect">
              <a:avLst/>
            </a:prstGeom>
            <a:noFill/>
            <a:ln>
              <a:noFill/>
            </a:ln>
          </p:spPr>
        </p:pic>
        <p:sp>
          <p:nvSpPr>
            <p:cNvPr id="439" name="Shape 439"/>
            <p:cNvSpPr/>
            <p:nvPr/>
          </p:nvSpPr>
          <p:spPr>
            <a:xfrm>
              <a:off x="88900" y="322579"/>
              <a:ext cx="1079400" cy="675600"/>
            </a:xfrm>
            <a:prstGeom prst="rect">
              <a:avLst/>
            </a:prstGeom>
            <a:noFill/>
            <a:ln>
              <a:noFill/>
            </a:ln>
          </p:spPr>
          <p:txBody>
            <a:bodyPr spcFirstLastPara="1" wrap="square" lIns="0" tIns="0" rIns="0" bIns="0" anchor="ctr" anchorCtr="0">
              <a:noAutofit/>
            </a:bodyPr>
            <a:lstStyle/>
            <a:p>
              <a:pPr marL="0" marR="0" lvl="0" indent="0" algn="ctr" rtl="0">
                <a:lnSpc>
                  <a:spcPct val="75000"/>
                </a:lnSpc>
                <a:spcBef>
                  <a:spcPts val="0"/>
                </a:spcBef>
                <a:spcAft>
                  <a:spcPts val="0"/>
                </a:spcAft>
                <a:buClr>
                  <a:srgbClr val="FFFFFF"/>
                </a:buClr>
                <a:buFont typeface="Arial"/>
                <a:buNone/>
              </a:pPr>
              <a:r>
                <a:rPr lang="en-US" sz="1800" b="1" i="0" u="none" strike="noStrike" cap="none">
                  <a:solidFill>
                    <a:srgbClr val="FFFFFF"/>
                  </a:solidFill>
                  <a:latin typeface="Arial"/>
                  <a:ea typeface="Arial"/>
                  <a:cs typeface="Arial"/>
                  <a:sym typeface="Arial"/>
                </a:rPr>
                <a:t>INSERT STICKER</a:t>
              </a:r>
              <a:br>
                <a:rPr lang="en-US" sz="1800" b="1" i="0" u="none" strike="noStrike" cap="none">
                  <a:solidFill>
                    <a:srgbClr val="FFFFFF"/>
                  </a:solidFill>
                  <a:latin typeface="Arial"/>
                  <a:ea typeface="Arial"/>
                  <a:cs typeface="Arial"/>
                  <a:sym typeface="Arial"/>
                </a:rPr>
              </a:br>
              <a:r>
                <a:rPr lang="en-US" sz="1800" b="1" i="0" u="none" strike="noStrike" cap="none">
                  <a:solidFill>
                    <a:srgbClr val="FFFFFF"/>
                  </a:solidFill>
                  <a:latin typeface="Arial"/>
                  <a:ea typeface="Arial"/>
                  <a:cs typeface="Arial"/>
                  <a:sym typeface="Arial"/>
                </a:rPr>
                <a:t>TEXT</a:t>
              </a:r>
              <a:endParaRPr sz="1400"/>
            </a:p>
          </p:txBody>
        </p:sp>
      </p:grpSp>
      <p:grpSp>
        <p:nvGrpSpPr>
          <p:cNvPr id="440" name="Shape 440"/>
          <p:cNvGrpSpPr/>
          <p:nvPr/>
        </p:nvGrpSpPr>
        <p:grpSpPr>
          <a:xfrm>
            <a:off x="2159000" y="3340100"/>
            <a:ext cx="1269900" cy="1269900"/>
            <a:chOff x="0" y="0"/>
            <a:chExt cx="1269900" cy="1269900"/>
          </a:xfrm>
        </p:grpSpPr>
        <p:pic>
          <p:nvPicPr>
            <p:cNvPr id="441" name="Shape 441"/>
            <p:cNvPicPr preferRelativeResize="0"/>
            <p:nvPr/>
          </p:nvPicPr>
          <p:blipFill rotWithShape="1">
            <a:blip r:embed="rId5">
              <a:alphaModFix/>
            </a:blip>
            <a:srcRect/>
            <a:stretch/>
          </p:blipFill>
          <p:spPr>
            <a:xfrm>
              <a:off x="0" y="0"/>
              <a:ext cx="1269900" cy="1269900"/>
            </a:xfrm>
            <a:prstGeom prst="rect">
              <a:avLst/>
            </a:prstGeom>
            <a:noFill/>
            <a:ln>
              <a:noFill/>
            </a:ln>
          </p:spPr>
        </p:pic>
        <p:sp>
          <p:nvSpPr>
            <p:cNvPr id="442" name="Shape 442"/>
            <p:cNvSpPr/>
            <p:nvPr/>
          </p:nvSpPr>
          <p:spPr>
            <a:xfrm>
              <a:off x="101600" y="335279"/>
              <a:ext cx="1079400" cy="675600"/>
            </a:xfrm>
            <a:prstGeom prst="rect">
              <a:avLst/>
            </a:prstGeom>
            <a:noFill/>
            <a:ln>
              <a:noFill/>
            </a:ln>
          </p:spPr>
          <p:txBody>
            <a:bodyPr spcFirstLastPara="1" wrap="square" lIns="0" tIns="0" rIns="0" bIns="0" anchor="ctr" anchorCtr="0">
              <a:noAutofit/>
            </a:bodyPr>
            <a:lstStyle/>
            <a:p>
              <a:pPr marL="0" marR="0" lvl="0" indent="0" algn="ctr" rtl="0">
                <a:lnSpc>
                  <a:spcPct val="75000"/>
                </a:lnSpc>
                <a:spcBef>
                  <a:spcPts val="0"/>
                </a:spcBef>
                <a:spcAft>
                  <a:spcPts val="0"/>
                </a:spcAft>
                <a:buClr>
                  <a:srgbClr val="FFFFFF"/>
                </a:buClr>
                <a:buFont typeface="Arial"/>
                <a:buNone/>
              </a:pPr>
              <a:r>
                <a:rPr lang="en-US" sz="1800" b="1" i="0" u="none" strike="noStrike" cap="none">
                  <a:solidFill>
                    <a:srgbClr val="FFFFFF"/>
                  </a:solidFill>
                  <a:latin typeface="Arial"/>
                  <a:ea typeface="Arial"/>
                  <a:cs typeface="Arial"/>
                  <a:sym typeface="Arial"/>
                </a:rPr>
                <a:t>INSERT STICKER</a:t>
              </a:r>
              <a:br>
                <a:rPr lang="en-US" sz="1800" b="1" i="0" u="none" strike="noStrike" cap="none">
                  <a:solidFill>
                    <a:srgbClr val="FFFFFF"/>
                  </a:solidFill>
                  <a:latin typeface="Arial"/>
                  <a:ea typeface="Arial"/>
                  <a:cs typeface="Arial"/>
                  <a:sym typeface="Arial"/>
                </a:rPr>
              </a:br>
              <a:r>
                <a:rPr lang="en-US" sz="1800" b="1" i="0" u="none" strike="noStrike" cap="none">
                  <a:solidFill>
                    <a:srgbClr val="FFFFFF"/>
                  </a:solidFill>
                  <a:latin typeface="Arial"/>
                  <a:ea typeface="Arial"/>
                  <a:cs typeface="Arial"/>
                  <a:sym typeface="Arial"/>
                </a:rPr>
                <a:t>TEXT</a:t>
              </a:r>
              <a:endParaRPr sz="1400"/>
            </a:p>
          </p:txBody>
        </p:sp>
      </p:grpSp>
      <p:grpSp>
        <p:nvGrpSpPr>
          <p:cNvPr id="443" name="Shape 443"/>
          <p:cNvGrpSpPr/>
          <p:nvPr/>
        </p:nvGrpSpPr>
        <p:grpSpPr>
          <a:xfrm>
            <a:off x="635000" y="4876800"/>
            <a:ext cx="1269900" cy="1269900"/>
            <a:chOff x="0" y="0"/>
            <a:chExt cx="1269900" cy="1269900"/>
          </a:xfrm>
        </p:grpSpPr>
        <p:pic>
          <p:nvPicPr>
            <p:cNvPr id="444" name="Shape 444"/>
            <p:cNvPicPr preferRelativeResize="0"/>
            <p:nvPr/>
          </p:nvPicPr>
          <p:blipFill rotWithShape="1">
            <a:blip r:embed="rId6">
              <a:alphaModFix/>
            </a:blip>
            <a:srcRect/>
            <a:stretch/>
          </p:blipFill>
          <p:spPr>
            <a:xfrm>
              <a:off x="0" y="0"/>
              <a:ext cx="1269900" cy="1269900"/>
            </a:xfrm>
            <a:prstGeom prst="rect">
              <a:avLst/>
            </a:prstGeom>
            <a:noFill/>
            <a:ln>
              <a:noFill/>
            </a:ln>
          </p:spPr>
        </p:pic>
        <p:sp>
          <p:nvSpPr>
            <p:cNvPr id="445" name="Shape 445"/>
            <p:cNvSpPr/>
            <p:nvPr/>
          </p:nvSpPr>
          <p:spPr>
            <a:xfrm>
              <a:off x="88900" y="322579"/>
              <a:ext cx="1079400" cy="675600"/>
            </a:xfrm>
            <a:prstGeom prst="rect">
              <a:avLst/>
            </a:prstGeom>
            <a:noFill/>
            <a:ln>
              <a:noFill/>
            </a:ln>
          </p:spPr>
          <p:txBody>
            <a:bodyPr spcFirstLastPara="1" wrap="square" lIns="0" tIns="0" rIns="0" bIns="0" anchor="ctr" anchorCtr="0">
              <a:noAutofit/>
            </a:bodyPr>
            <a:lstStyle/>
            <a:p>
              <a:pPr marL="0" marR="0" lvl="0" indent="0" algn="ctr" rtl="0">
                <a:lnSpc>
                  <a:spcPct val="75000"/>
                </a:lnSpc>
                <a:spcBef>
                  <a:spcPts val="0"/>
                </a:spcBef>
                <a:spcAft>
                  <a:spcPts val="0"/>
                </a:spcAft>
                <a:buClr>
                  <a:srgbClr val="FFFFFF"/>
                </a:buClr>
                <a:buFont typeface="Arial"/>
                <a:buNone/>
              </a:pPr>
              <a:r>
                <a:rPr lang="en-US" sz="1800" b="1" i="0" u="none" strike="noStrike" cap="none">
                  <a:solidFill>
                    <a:srgbClr val="FFFFFF"/>
                  </a:solidFill>
                  <a:latin typeface="Arial"/>
                  <a:ea typeface="Arial"/>
                  <a:cs typeface="Arial"/>
                  <a:sym typeface="Arial"/>
                </a:rPr>
                <a:t>INSERT STICKER</a:t>
              </a:r>
              <a:br>
                <a:rPr lang="en-US" sz="1800" b="1" i="0" u="none" strike="noStrike" cap="none">
                  <a:solidFill>
                    <a:srgbClr val="FFFFFF"/>
                  </a:solidFill>
                  <a:latin typeface="Arial"/>
                  <a:ea typeface="Arial"/>
                  <a:cs typeface="Arial"/>
                  <a:sym typeface="Arial"/>
                </a:rPr>
              </a:br>
              <a:r>
                <a:rPr lang="en-US" sz="1800" b="1" i="0" u="none" strike="noStrike" cap="none">
                  <a:solidFill>
                    <a:srgbClr val="FFFFFF"/>
                  </a:solidFill>
                  <a:latin typeface="Arial"/>
                  <a:ea typeface="Arial"/>
                  <a:cs typeface="Arial"/>
                  <a:sym typeface="Arial"/>
                </a:rPr>
                <a:t>TEXT</a:t>
              </a:r>
              <a:endParaRPr sz="1400"/>
            </a:p>
          </p:txBody>
        </p:sp>
      </p:grpSp>
      <p:grpSp>
        <p:nvGrpSpPr>
          <p:cNvPr id="446" name="Shape 446"/>
          <p:cNvGrpSpPr/>
          <p:nvPr/>
        </p:nvGrpSpPr>
        <p:grpSpPr>
          <a:xfrm>
            <a:off x="2159000" y="4876800"/>
            <a:ext cx="1269900" cy="1269900"/>
            <a:chOff x="0" y="0"/>
            <a:chExt cx="1269900" cy="1269900"/>
          </a:xfrm>
        </p:grpSpPr>
        <p:pic>
          <p:nvPicPr>
            <p:cNvPr id="447" name="Shape 447"/>
            <p:cNvPicPr preferRelativeResize="0"/>
            <p:nvPr/>
          </p:nvPicPr>
          <p:blipFill rotWithShape="1">
            <a:blip r:embed="rId7">
              <a:alphaModFix/>
            </a:blip>
            <a:srcRect/>
            <a:stretch/>
          </p:blipFill>
          <p:spPr>
            <a:xfrm>
              <a:off x="0" y="0"/>
              <a:ext cx="1269900" cy="1269900"/>
            </a:xfrm>
            <a:prstGeom prst="rect">
              <a:avLst/>
            </a:prstGeom>
            <a:noFill/>
            <a:ln>
              <a:noFill/>
            </a:ln>
          </p:spPr>
        </p:pic>
        <p:sp>
          <p:nvSpPr>
            <p:cNvPr id="448" name="Shape 448"/>
            <p:cNvSpPr/>
            <p:nvPr/>
          </p:nvSpPr>
          <p:spPr>
            <a:xfrm>
              <a:off x="101600" y="335279"/>
              <a:ext cx="1079400" cy="675600"/>
            </a:xfrm>
            <a:prstGeom prst="rect">
              <a:avLst/>
            </a:prstGeom>
            <a:noFill/>
            <a:ln>
              <a:noFill/>
            </a:ln>
          </p:spPr>
          <p:txBody>
            <a:bodyPr spcFirstLastPara="1" wrap="square" lIns="0" tIns="0" rIns="0" bIns="0" anchor="ctr" anchorCtr="0">
              <a:noAutofit/>
            </a:bodyPr>
            <a:lstStyle/>
            <a:p>
              <a:pPr marL="0" marR="0" lvl="0" indent="0" algn="ctr" rtl="0">
                <a:lnSpc>
                  <a:spcPct val="75000"/>
                </a:lnSpc>
                <a:spcBef>
                  <a:spcPts val="0"/>
                </a:spcBef>
                <a:spcAft>
                  <a:spcPts val="0"/>
                </a:spcAft>
                <a:buClr>
                  <a:srgbClr val="FFFFFF"/>
                </a:buClr>
                <a:buFont typeface="Arial"/>
                <a:buNone/>
              </a:pPr>
              <a:r>
                <a:rPr lang="en-US" sz="1800" b="1" i="0" u="none" strike="noStrike" cap="none">
                  <a:solidFill>
                    <a:srgbClr val="FFFFFF"/>
                  </a:solidFill>
                  <a:latin typeface="Arial"/>
                  <a:ea typeface="Arial"/>
                  <a:cs typeface="Arial"/>
                  <a:sym typeface="Arial"/>
                </a:rPr>
                <a:t>INSERT STICKER</a:t>
              </a:r>
              <a:br>
                <a:rPr lang="en-US" sz="1800" b="1" i="0" u="none" strike="noStrike" cap="none">
                  <a:solidFill>
                    <a:srgbClr val="FFFFFF"/>
                  </a:solidFill>
                  <a:latin typeface="Arial"/>
                  <a:ea typeface="Arial"/>
                  <a:cs typeface="Arial"/>
                  <a:sym typeface="Arial"/>
                </a:rPr>
              </a:br>
              <a:r>
                <a:rPr lang="en-US" sz="1800" b="1" i="0" u="none" strike="noStrike" cap="none">
                  <a:solidFill>
                    <a:srgbClr val="FFFFFF"/>
                  </a:solidFill>
                  <a:latin typeface="Arial"/>
                  <a:ea typeface="Arial"/>
                  <a:cs typeface="Arial"/>
                  <a:sym typeface="Arial"/>
                </a:rPr>
                <a:t>TEXT</a:t>
              </a:r>
              <a:endParaRPr sz="1400"/>
            </a:p>
          </p:txBody>
        </p:sp>
      </p:grpSp>
      <p:sp>
        <p:nvSpPr>
          <p:cNvPr id="449" name="Shape 449"/>
          <p:cNvSpPr/>
          <p:nvPr/>
        </p:nvSpPr>
        <p:spPr>
          <a:xfrm>
            <a:off x="8790781" y="1828800"/>
            <a:ext cx="3236100" cy="2031900"/>
          </a:xfrm>
          <a:custGeom>
            <a:avLst/>
            <a:gdLst/>
            <a:ahLst/>
            <a:cxnLst/>
            <a:rect l="0" t="0" r="0" b="0"/>
            <a:pathLst>
              <a:path w="120000" h="120000" extrusionOk="0">
                <a:moveTo>
                  <a:pt x="20633" y="0"/>
                </a:moveTo>
                <a:cubicBezTo>
                  <a:pt x="15433" y="0"/>
                  <a:pt x="11216" y="6716"/>
                  <a:pt x="11216" y="15000"/>
                </a:cubicBezTo>
                <a:lnTo>
                  <a:pt x="11216" y="28966"/>
                </a:lnTo>
                <a:lnTo>
                  <a:pt x="0" y="37572"/>
                </a:lnTo>
                <a:lnTo>
                  <a:pt x="11216" y="46172"/>
                </a:lnTo>
                <a:lnTo>
                  <a:pt x="11216" y="105000"/>
                </a:lnTo>
                <a:cubicBezTo>
                  <a:pt x="11216" y="113283"/>
                  <a:pt x="15433" y="120000"/>
                  <a:pt x="20633" y="120000"/>
                </a:cubicBezTo>
                <a:lnTo>
                  <a:pt x="110583" y="120000"/>
                </a:lnTo>
                <a:cubicBezTo>
                  <a:pt x="115783" y="120000"/>
                  <a:pt x="120000" y="113283"/>
                  <a:pt x="120000" y="105000"/>
                </a:cubicBezTo>
                <a:lnTo>
                  <a:pt x="120000" y="15000"/>
                </a:lnTo>
                <a:cubicBezTo>
                  <a:pt x="120000" y="6716"/>
                  <a:pt x="115783" y="0"/>
                  <a:pt x="110583" y="0"/>
                </a:cubicBezTo>
                <a:lnTo>
                  <a:pt x="20633" y="0"/>
                </a:lnTo>
                <a:close/>
              </a:path>
            </a:pathLst>
          </a:custGeom>
          <a:noFill/>
          <a:ln>
            <a:noFill/>
          </a:ln>
        </p:spPr>
        <p:txBody>
          <a:bodyPr spcFirstLastPara="1" wrap="square" lIns="279400" tIns="279400" rIns="279400" bIns="279400" anchor="t" anchorCtr="0">
            <a:noAutofit/>
          </a:bodyPr>
          <a:lstStyle/>
          <a:p>
            <a:pPr marL="0" marR="0" lvl="0" indent="0" algn="l" rtl="0">
              <a:lnSpc>
                <a:spcPct val="133333"/>
              </a:lnSpc>
              <a:spcBef>
                <a:spcPts val="0"/>
              </a:spcBef>
              <a:spcAft>
                <a:spcPts val="0"/>
              </a:spcAft>
              <a:buClr>
                <a:srgbClr val="FFFFFF"/>
              </a:buClr>
              <a:buFont typeface="Arial"/>
              <a:buNone/>
            </a:pPr>
            <a:r>
              <a:rPr lang="en-US" sz="1200" b="0" i="0" u="none" strike="noStrike" cap="none">
                <a:solidFill>
                  <a:srgbClr val="FFFFFF"/>
                </a:solidFill>
                <a:latin typeface="Arial"/>
                <a:ea typeface="Arial"/>
                <a:cs typeface="Arial"/>
                <a:sym typeface="Arial"/>
              </a:rPr>
              <a:t>Insert quote here. Vestibulum suscipit augue a erat tristique sollicitudin. Donec sit amet neque arcu. Vestibulum at rhoncus neque. Vivamus eget vulputate purus. Curabitur venenatis, nisi non faucibus fringilla. —John Doe</a:t>
            </a:r>
            <a:endParaRPr sz="1400"/>
          </a:p>
        </p:txBody>
      </p:sp>
      <p:grpSp>
        <p:nvGrpSpPr>
          <p:cNvPr id="450" name="Shape 450"/>
          <p:cNvGrpSpPr/>
          <p:nvPr/>
        </p:nvGrpSpPr>
        <p:grpSpPr>
          <a:xfrm>
            <a:off x="4051298" y="1828799"/>
            <a:ext cx="2031900" cy="2031900"/>
            <a:chOff x="0" y="0"/>
            <a:chExt cx="2031900" cy="2031900"/>
          </a:xfrm>
        </p:grpSpPr>
        <p:pic>
          <p:nvPicPr>
            <p:cNvPr id="451" name="Shape 451"/>
            <p:cNvPicPr preferRelativeResize="0"/>
            <p:nvPr/>
          </p:nvPicPr>
          <p:blipFill rotWithShape="1">
            <a:blip r:embed="rId8">
              <a:alphaModFix/>
            </a:blip>
            <a:srcRect/>
            <a:stretch/>
          </p:blipFill>
          <p:spPr>
            <a:xfrm>
              <a:off x="0" y="0"/>
              <a:ext cx="2031900" cy="2031900"/>
            </a:xfrm>
            <a:prstGeom prst="rect">
              <a:avLst/>
            </a:prstGeom>
            <a:noFill/>
            <a:ln>
              <a:noFill/>
            </a:ln>
          </p:spPr>
        </p:pic>
        <p:sp>
          <p:nvSpPr>
            <p:cNvPr id="452" name="Shape 452"/>
            <p:cNvSpPr/>
            <p:nvPr/>
          </p:nvSpPr>
          <p:spPr>
            <a:xfrm>
              <a:off x="165100" y="152400"/>
              <a:ext cx="1676400" cy="233700"/>
            </a:xfrm>
            <a:prstGeom prst="rect">
              <a:avLst/>
            </a:prstGeom>
            <a:noFill/>
            <a:ln>
              <a:noFill/>
            </a:ln>
          </p:spPr>
          <p:txBody>
            <a:bodyPr spcFirstLastPara="1" wrap="square" lIns="0" tIns="0" rIns="0" bIns="0" anchor="t" anchorCtr="0">
              <a:noAutofit/>
            </a:bodyPr>
            <a:lstStyle/>
            <a:p>
              <a:pPr marL="0" marR="0" lvl="0" indent="0" algn="l" rtl="0">
                <a:lnSpc>
                  <a:spcPct val="75000"/>
                </a:lnSpc>
                <a:spcBef>
                  <a:spcPts val="0"/>
                </a:spcBef>
                <a:spcAft>
                  <a:spcPts val="0"/>
                </a:spcAft>
                <a:buClr>
                  <a:srgbClr val="000000"/>
                </a:buClr>
                <a:buFont typeface="Arial"/>
                <a:buNone/>
              </a:pPr>
              <a:r>
                <a:rPr lang="en-US" sz="1800" b="1" i="0" u="none" strike="noStrike" cap="none">
                  <a:solidFill>
                    <a:srgbClr val="000000"/>
                  </a:solidFill>
                  <a:latin typeface="Arial"/>
                  <a:ea typeface="Arial"/>
                  <a:cs typeface="Arial"/>
                  <a:sym typeface="Arial"/>
                </a:rPr>
                <a:t>INSERT TERM</a:t>
              </a:r>
              <a:endParaRPr sz="1400"/>
            </a:p>
          </p:txBody>
        </p:sp>
        <p:sp>
          <p:nvSpPr>
            <p:cNvPr id="453" name="Shape 453"/>
            <p:cNvSpPr/>
            <p:nvPr/>
          </p:nvSpPr>
          <p:spPr>
            <a:xfrm>
              <a:off x="165100" y="419100"/>
              <a:ext cx="1676400" cy="1415100"/>
            </a:xfrm>
            <a:prstGeom prst="rect">
              <a:avLst/>
            </a:prstGeom>
            <a:noFill/>
            <a:ln>
              <a:noFill/>
            </a:ln>
          </p:spPr>
          <p:txBody>
            <a:bodyPr spcFirstLastPara="1" wrap="square" lIns="0" tIns="0" rIns="0" bIns="0" anchor="t" anchorCtr="0">
              <a:noAutofit/>
            </a:bodyPr>
            <a:lstStyle/>
            <a:p>
              <a:pPr marL="0" marR="0" lvl="0" indent="0" algn="l" rtl="0">
                <a:lnSpc>
                  <a:spcPct val="133333"/>
                </a:lnSpc>
                <a:spcBef>
                  <a:spcPts val="0"/>
                </a:spcBef>
                <a:spcAft>
                  <a:spcPts val="0"/>
                </a:spcAft>
                <a:buClr>
                  <a:srgbClr val="000000"/>
                </a:buClr>
                <a:buFont typeface="Arial"/>
                <a:buNone/>
              </a:pPr>
              <a:r>
                <a:rPr lang="en-US" sz="1200" b="0" i="0" u="none" strike="noStrike" cap="none">
                  <a:solidFill>
                    <a:srgbClr val="000000"/>
                  </a:solidFill>
                  <a:latin typeface="Arial"/>
                  <a:ea typeface="Arial"/>
                  <a:cs typeface="Arial"/>
                  <a:sym typeface="Arial"/>
                </a:rPr>
                <a:t>Insert glossary definition here. Lorem ipsum dolor sit amet, consectetur adipiscing elit. Vivamus erat leo, volutpat et ultrices eget, faucibus ut orci.</a:t>
              </a:r>
              <a:endParaRPr sz="1400"/>
            </a:p>
          </p:txBody>
        </p:sp>
      </p:grpSp>
      <p:grpSp>
        <p:nvGrpSpPr>
          <p:cNvPr id="454" name="Shape 454"/>
          <p:cNvGrpSpPr/>
          <p:nvPr/>
        </p:nvGrpSpPr>
        <p:grpSpPr>
          <a:xfrm>
            <a:off x="6362698" y="1828799"/>
            <a:ext cx="2031900" cy="2031900"/>
            <a:chOff x="0" y="0"/>
            <a:chExt cx="2031900" cy="2031900"/>
          </a:xfrm>
        </p:grpSpPr>
        <p:pic>
          <p:nvPicPr>
            <p:cNvPr id="455" name="Shape 455"/>
            <p:cNvPicPr preferRelativeResize="0"/>
            <p:nvPr/>
          </p:nvPicPr>
          <p:blipFill rotWithShape="1">
            <a:blip r:embed="rId9">
              <a:alphaModFix/>
            </a:blip>
            <a:srcRect/>
            <a:stretch/>
          </p:blipFill>
          <p:spPr>
            <a:xfrm>
              <a:off x="0" y="0"/>
              <a:ext cx="2031900" cy="2031900"/>
            </a:xfrm>
            <a:prstGeom prst="rect">
              <a:avLst/>
            </a:prstGeom>
            <a:noFill/>
            <a:ln>
              <a:noFill/>
            </a:ln>
          </p:spPr>
        </p:pic>
        <p:sp>
          <p:nvSpPr>
            <p:cNvPr id="456" name="Shape 456"/>
            <p:cNvSpPr/>
            <p:nvPr/>
          </p:nvSpPr>
          <p:spPr>
            <a:xfrm>
              <a:off x="177800" y="152400"/>
              <a:ext cx="1676400" cy="233700"/>
            </a:xfrm>
            <a:prstGeom prst="rect">
              <a:avLst/>
            </a:prstGeom>
            <a:noFill/>
            <a:ln>
              <a:noFill/>
            </a:ln>
          </p:spPr>
          <p:txBody>
            <a:bodyPr spcFirstLastPara="1" wrap="square" lIns="0" tIns="0" rIns="0" bIns="0" anchor="t" anchorCtr="0">
              <a:noAutofit/>
            </a:bodyPr>
            <a:lstStyle/>
            <a:p>
              <a:pPr marL="0" marR="0" lvl="0" indent="0" algn="l" rtl="0">
                <a:lnSpc>
                  <a:spcPct val="75000"/>
                </a:lnSpc>
                <a:spcBef>
                  <a:spcPts val="0"/>
                </a:spcBef>
                <a:spcAft>
                  <a:spcPts val="0"/>
                </a:spcAft>
                <a:buClr>
                  <a:srgbClr val="FFFFFF"/>
                </a:buClr>
                <a:buFont typeface="Arial"/>
                <a:buNone/>
              </a:pPr>
              <a:r>
                <a:rPr lang="en-US" sz="1800" b="1" i="0" u="none" strike="noStrike" cap="none">
                  <a:solidFill>
                    <a:srgbClr val="FFFFFF"/>
                  </a:solidFill>
                  <a:latin typeface="Arial"/>
                  <a:ea typeface="Arial"/>
                  <a:cs typeface="Arial"/>
                  <a:sym typeface="Arial"/>
                </a:rPr>
                <a:t>INSERT TERM</a:t>
              </a:r>
              <a:endParaRPr sz="1400"/>
            </a:p>
          </p:txBody>
        </p:sp>
        <p:sp>
          <p:nvSpPr>
            <p:cNvPr id="457" name="Shape 457"/>
            <p:cNvSpPr/>
            <p:nvPr/>
          </p:nvSpPr>
          <p:spPr>
            <a:xfrm>
              <a:off x="177800" y="419100"/>
              <a:ext cx="1676400" cy="1415100"/>
            </a:xfrm>
            <a:prstGeom prst="rect">
              <a:avLst/>
            </a:prstGeom>
            <a:noFill/>
            <a:ln>
              <a:noFill/>
            </a:ln>
          </p:spPr>
          <p:txBody>
            <a:bodyPr spcFirstLastPara="1" wrap="square" lIns="0" tIns="0" rIns="0" bIns="0" anchor="t" anchorCtr="0">
              <a:noAutofit/>
            </a:bodyPr>
            <a:lstStyle/>
            <a:p>
              <a:pPr marL="0" marR="0" lvl="0" indent="0" algn="l" rtl="0">
                <a:lnSpc>
                  <a:spcPct val="133333"/>
                </a:lnSpc>
                <a:spcBef>
                  <a:spcPts val="0"/>
                </a:spcBef>
                <a:spcAft>
                  <a:spcPts val="0"/>
                </a:spcAft>
                <a:buClr>
                  <a:srgbClr val="FFFFFF"/>
                </a:buClr>
                <a:buFont typeface="Arial"/>
                <a:buNone/>
              </a:pPr>
              <a:r>
                <a:rPr lang="en-US" sz="1200" b="0" i="0" u="none" strike="noStrike" cap="none">
                  <a:solidFill>
                    <a:srgbClr val="FFFFFF"/>
                  </a:solidFill>
                  <a:latin typeface="Arial"/>
                  <a:ea typeface="Arial"/>
                  <a:cs typeface="Arial"/>
                  <a:sym typeface="Arial"/>
                </a:rPr>
                <a:t>Insert glossary definition here. Lorem ipsum dolor sit amet, consectetur adipiscing elit. Vivamus erat leo, volutpat et ultrices eget, faucibus ut orci.</a:t>
              </a:r>
              <a:endParaRPr sz="1400"/>
            </a:p>
          </p:txBody>
        </p:sp>
      </p:grpSp>
      <p:grpSp>
        <p:nvGrpSpPr>
          <p:cNvPr id="458" name="Shape 458"/>
          <p:cNvGrpSpPr/>
          <p:nvPr/>
        </p:nvGrpSpPr>
        <p:grpSpPr>
          <a:xfrm>
            <a:off x="4051298" y="4114798"/>
            <a:ext cx="2031900" cy="2031900"/>
            <a:chOff x="0" y="0"/>
            <a:chExt cx="2031900" cy="2031900"/>
          </a:xfrm>
        </p:grpSpPr>
        <p:pic>
          <p:nvPicPr>
            <p:cNvPr id="459" name="Shape 459"/>
            <p:cNvPicPr preferRelativeResize="0"/>
            <p:nvPr/>
          </p:nvPicPr>
          <p:blipFill rotWithShape="1">
            <a:blip r:embed="rId10">
              <a:alphaModFix/>
            </a:blip>
            <a:srcRect/>
            <a:stretch/>
          </p:blipFill>
          <p:spPr>
            <a:xfrm>
              <a:off x="0" y="0"/>
              <a:ext cx="2031900" cy="2031900"/>
            </a:xfrm>
            <a:prstGeom prst="rect">
              <a:avLst/>
            </a:prstGeom>
            <a:noFill/>
            <a:ln>
              <a:noFill/>
            </a:ln>
          </p:spPr>
        </p:pic>
        <p:sp>
          <p:nvSpPr>
            <p:cNvPr id="460" name="Shape 460"/>
            <p:cNvSpPr/>
            <p:nvPr/>
          </p:nvSpPr>
          <p:spPr>
            <a:xfrm>
              <a:off x="165100" y="177800"/>
              <a:ext cx="1676400" cy="233700"/>
            </a:xfrm>
            <a:prstGeom prst="rect">
              <a:avLst/>
            </a:prstGeom>
            <a:noFill/>
            <a:ln>
              <a:noFill/>
            </a:ln>
          </p:spPr>
          <p:txBody>
            <a:bodyPr spcFirstLastPara="1" wrap="square" lIns="0" tIns="0" rIns="0" bIns="0" anchor="t" anchorCtr="0">
              <a:noAutofit/>
            </a:bodyPr>
            <a:lstStyle/>
            <a:p>
              <a:pPr marL="0" marR="0" lvl="0" indent="0" algn="l" rtl="0">
                <a:lnSpc>
                  <a:spcPct val="75000"/>
                </a:lnSpc>
                <a:spcBef>
                  <a:spcPts val="0"/>
                </a:spcBef>
                <a:spcAft>
                  <a:spcPts val="0"/>
                </a:spcAft>
                <a:buClr>
                  <a:srgbClr val="FFFFFF"/>
                </a:buClr>
                <a:buFont typeface="Arial"/>
                <a:buNone/>
              </a:pPr>
              <a:r>
                <a:rPr lang="en-US" sz="1800" b="1" i="0" u="none" strike="noStrike" cap="none">
                  <a:solidFill>
                    <a:srgbClr val="FFFFFF"/>
                  </a:solidFill>
                  <a:latin typeface="Arial"/>
                  <a:ea typeface="Arial"/>
                  <a:cs typeface="Arial"/>
                  <a:sym typeface="Arial"/>
                </a:rPr>
                <a:t>INSERT TERM</a:t>
              </a:r>
              <a:endParaRPr sz="1400"/>
            </a:p>
          </p:txBody>
        </p:sp>
        <p:sp>
          <p:nvSpPr>
            <p:cNvPr id="461" name="Shape 461"/>
            <p:cNvSpPr/>
            <p:nvPr/>
          </p:nvSpPr>
          <p:spPr>
            <a:xfrm>
              <a:off x="165100" y="444500"/>
              <a:ext cx="1676400" cy="1415100"/>
            </a:xfrm>
            <a:prstGeom prst="rect">
              <a:avLst/>
            </a:prstGeom>
            <a:noFill/>
            <a:ln>
              <a:noFill/>
            </a:ln>
          </p:spPr>
          <p:txBody>
            <a:bodyPr spcFirstLastPara="1" wrap="square" lIns="0" tIns="0" rIns="0" bIns="0" anchor="t" anchorCtr="0">
              <a:noAutofit/>
            </a:bodyPr>
            <a:lstStyle/>
            <a:p>
              <a:pPr marL="0" marR="0" lvl="0" indent="0" algn="l" rtl="0">
                <a:lnSpc>
                  <a:spcPct val="133333"/>
                </a:lnSpc>
                <a:spcBef>
                  <a:spcPts val="0"/>
                </a:spcBef>
                <a:spcAft>
                  <a:spcPts val="0"/>
                </a:spcAft>
                <a:buClr>
                  <a:srgbClr val="FFFFFF"/>
                </a:buClr>
                <a:buFont typeface="Arial"/>
                <a:buNone/>
              </a:pPr>
              <a:r>
                <a:rPr lang="en-US" sz="1200" b="0" i="0" u="none" strike="noStrike" cap="none">
                  <a:solidFill>
                    <a:srgbClr val="FFFFFF"/>
                  </a:solidFill>
                  <a:latin typeface="Arial"/>
                  <a:ea typeface="Arial"/>
                  <a:cs typeface="Arial"/>
                  <a:sym typeface="Arial"/>
                </a:rPr>
                <a:t>Insert glossary definition here. Lorem ipsum dolor sit amet, consectetur adipiscing elit. Vivamus erat leo, volutpat et ultrices eget, faucibus ut orci.</a:t>
              </a:r>
              <a:endParaRPr sz="1400"/>
            </a:p>
          </p:txBody>
        </p:sp>
      </p:grpSp>
      <p:grpSp>
        <p:nvGrpSpPr>
          <p:cNvPr id="462" name="Shape 462"/>
          <p:cNvGrpSpPr/>
          <p:nvPr/>
        </p:nvGrpSpPr>
        <p:grpSpPr>
          <a:xfrm>
            <a:off x="6362698" y="4114798"/>
            <a:ext cx="2031900" cy="2031900"/>
            <a:chOff x="0" y="0"/>
            <a:chExt cx="2031900" cy="2031900"/>
          </a:xfrm>
        </p:grpSpPr>
        <p:pic>
          <p:nvPicPr>
            <p:cNvPr id="463" name="Shape 463"/>
            <p:cNvPicPr preferRelativeResize="0"/>
            <p:nvPr/>
          </p:nvPicPr>
          <p:blipFill rotWithShape="1">
            <a:blip r:embed="rId11">
              <a:alphaModFix/>
            </a:blip>
            <a:srcRect/>
            <a:stretch/>
          </p:blipFill>
          <p:spPr>
            <a:xfrm>
              <a:off x="0" y="0"/>
              <a:ext cx="2031900" cy="2031900"/>
            </a:xfrm>
            <a:prstGeom prst="rect">
              <a:avLst/>
            </a:prstGeom>
            <a:noFill/>
            <a:ln>
              <a:noFill/>
            </a:ln>
          </p:spPr>
        </p:pic>
        <p:sp>
          <p:nvSpPr>
            <p:cNvPr id="464" name="Shape 464"/>
            <p:cNvSpPr/>
            <p:nvPr/>
          </p:nvSpPr>
          <p:spPr>
            <a:xfrm>
              <a:off x="177800" y="177800"/>
              <a:ext cx="1676400" cy="233700"/>
            </a:xfrm>
            <a:prstGeom prst="rect">
              <a:avLst/>
            </a:prstGeom>
            <a:noFill/>
            <a:ln>
              <a:noFill/>
            </a:ln>
          </p:spPr>
          <p:txBody>
            <a:bodyPr spcFirstLastPara="1" wrap="square" lIns="0" tIns="0" rIns="0" bIns="0" anchor="t" anchorCtr="0">
              <a:noAutofit/>
            </a:bodyPr>
            <a:lstStyle/>
            <a:p>
              <a:pPr marL="0" marR="0" lvl="0" indent="0" algn="l" rtl="0">
                <a:lnSpc>
                  <a:spcPct val="75000"/>
                </a:lnSpc>
                <a:spcBef>
                  <a:spcPts val="0"/>
                </a:spcBef>
                <a:spcAft>
                  <a:spcPts val="0"/>
                </a:spcAft>
                <a:buClr>
                  <a:srgbClr val="FFFFFF"/>
                </a:buClr>
                <a:buFont typeface="Arial"/>
                <a:buNone/>
              </a:pPr>
              <a:r>
                <a:rPr lang="en-US" sz="1800" b="1" i="0" u="none" strike="noStrike" cap="none">
                  <a:solidFill>
                    <a:srgbClr val="FFFFFF"/>
                  </a:solidFill>
                  <a:latin typeface="Arial"/>
                  <a:ea typeface="Arial"/>
                  <a:cs typeface="Arial"/>
                  <a:sym typeface="Arial"/>
                </a:rPr>
                <a:t>INSERT TERM</a:t>
              </a:r>
              <a:endParaRPr sz="1400"/>
            </a:p>
          </p:txBody>
        </p:sp>
        <p:sp>
          <p:nvSpPr>
            <p:cNvPr id="465" name="Shape 465"/>
            <p:cNvSpPr/>
            <p:nvPr/>
          </p:nvSpPr>
          <p:spPr>
            <a:xfrm>
              <a:off x="177800" y="444500"/>
              <a:ext cx="1676400" cy="1415100"/>
            </a:xfrm>
            <a:prstGeom prst="rect">
              <a:avLst/>
            </a:prstGeom>
            <a:noFill/>
            <a:ln>
              <a:noFill/>
            </a:ln>
          </p:spPr>
          <p:txBody>
            <a:bodyPr spcFirstLastPara="1" wrap="square" lIns="0" tIns="0" rIns="0" bIns="0" anchor="t" anchorCtr="0">
              <a:noAutofit/>
            </a:bodyPr>
            <a:lstStyle/>
            <a:p>
              <a:pPr marL="0" marR="0" lvl="0" indent="0" algn="l" rtl="0">
                <a:lnSpc>
                  <a:spcPct val="133333"/>
                </a:lnSpc>
                <a:spcBef>
                  <a:spcPts val="0"/>
                </a:spcBef>
                <a:spcAft>
                  <a:spcPts val="0"/>
                </a:spcAft>
                <a:buClr>
                  <a:srgbClr val="FFFFFF"/>
                </a:buClr>
                <a:buFont typeface="Arial"/>
                <a:buNone/>
              </a:pPr>
              <a:r>
                <a:rPr lang="en-US" sz="1200" b="0" i="0" u="none" strike="noStrike" cap="none">
                  <a:solidFill>
                    <a:srgbClr val="FFFFFF"/>
                  </a:solidFill>
                  <a:latin typeface="Arial"/>
                  <a:ea typeface="Arial"/>
                  <a:cs typeface="Arial"/>
                  <a:sym typeface="Arial"/>
                </a:rPr>
                <a:t>Insert glossary definition here. Lorem ipsum dolor sit amet, consectetur adipiscing elit. Vivamus erat leo, volutpat et ultrices eget, faucibus ut orci.</a:t>
              </a:r>
              <a:endParaRPr sz="1400"/>
            </a:p>
          </p:txBody>
        </p:sp>
      </p:grpSp>
      <p:sp>
        <p:nvSpPr>
          <p:cNvPr id="466" name="Shape 466"/>
          <p:cNvSpPr/>
          <p:nvPr/>
        </p:nvSpPr>
        <p:spPr>
          <a:xfrm>
            <a:off x="8790781" y="4114800"/>
            <a:ext cx="3236100" cy="2031900"/>
          </a:xfrm>
          <a:custGeom>
            <a:avLst/>
            <a:gdLst/>
            <a:ahLst/>
            <a:cxnLst/>
            <a:rect l="0" t="0" r="0" b="0"/>
            <a:pathLst>
              <a:path w="120000" h="120000" extrusionOk="0">
                <a:moveTo>
                  <a:pt x="20633" y="0"/>
                </a:moveTo>
                <a:cubicBezTo>
                  <a:pt x="15433" y="0"/>
                  <a:pt x="11216" y="6716"/>
                  <a:pt x="11216" y="15000"/>
                </a:cubicBezTo>
                <a:lnTo>
                  <a:pt x="11216" y="28966"/>
                </a:lnTo>
                <a:lnTo>
                  <a:pt x="0" y="37572"/>
                </a:lnTo>
                <a:lnTo>
                  <a:pt x="11216" y="46172"/>
                </a:lnTo>
                <a:lnTo>
                  <a:pt x="11216" y="105000"/>
                </a:lnTo>
                <a:cubicBezTo>
                  <a:pt x="11216" y="113283"/>
                  <a:pt x="15433" y="120000"/>
                  <a:pt x="20633" y="120000"/>
                </a:cubicBezTo>
                <a:lnTo>
                  <a:pt x="110583" y="120000"/>
                </a:lnTo>
                <a:cubicBezTo>
                  <a:pt x="115783" y="120000"/>
                  <a:pt x="120000" y="113283"/>
                  <a:pt x="120000" y="105000"/>
                </a:cubicBezTo>
                <a:lnTo>
                  <a:pt x="120000" y="15000"/>
                </a:lnTo>
                <a:cubicBezTo>
                  <a:pt x="120000" y="6716"/>
                  <a:pt x="115783" y="0"/>
                  <a:pt x="110583" y="0"/>
                </a:cubicBezTo>
                <a:lnTo>
                  <a:pt x="20633" y="0"/>
                </a:lnTo>
                <a:close/>
              </a:path>
            </a:pathLst>
          </a:custGeom>
          <a:solidFill>
            <a:srgbClr val="FFDC00"/>
          </a:solidFill>
          <a:ln>
            <a:noFill/>
          </a:ln>
        </p:spPr>
        <p:txBody>
          <a:bodyPr spcFirstLastPara="1" wrap="square" lIns="279400" tIns="279400" rIns="279400" bIns="279400" anchor="t" anchorCtr="0">
            <a:noAutofit/>
          </a:bodyPr>
          <a:lstStyle/>
          <a:p>
            <a:pPr marL="0" marR="0" lvl="0" indent="0" algn="l" rtl="0">
              <a:lnSpc>
                <a:spcPct val="133333"/>
              </a:lnSpc>
              <a:spcBef>
                <a:spcPts val="0"/>
              </a:spcBef>
              <a:spcAft>
                <a:spcPts val="0"/>
              </a:spcAft>
              <a:buClr>
                <a:srgbClr val="000000"/>
              </a:buClr>
              <a:buFont typeface="Arial"/>
              <a:buNone/>
            </a:pPr>
            <a:r>
              <a:rPr lang="en-US" sz="1200" b="0" i="0" u="none" strike="noStrike" cap="none">
                <a:solidFill>
                  <a:srgbClr val="000000"/>
                </a:solidFill>
                <a:latin typeface="Arial"/>
                <a:ea typeface="Arial"/>
                <a:cs typeface="Arial"/>
                <a:sym typeface="Arial"/>
              </a:rPr>
              <a:t>Insert quote here. Vestibulum suscipit augue a erat tristique sollicitudin. Donec sit amet neque arcu. Vestibulum at rhoncus neque. Vivamus eget vulputate purus. Curabitur venenatis, nisi non faucibus fringilla. —John Doe</a:t>
            </a:r>
            <a:endParaRPr sz="1400"/>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Q&amp;A">
  <p:cSld name="Q&amp;A">
    <p:bg>
      <p:bgPr>
        <a:solidFill>
          <a:srgbClr val="FFDB00"/>
        </a:solidFill>
        <a:effectLst/>
      </p:bgPr>
    </p:bg>
    <p:spTree>
      <p:nvGrpSpPr>
        <p:cNvPr id="1" name="Shape 467"/>
        <p:cNvGrpSpPr/>
        <p:nvPr/>
      </p:nvGrpSpPr>
      <p:grpSpPr>
        <a:xfrm>
          <a:off x="0" y="0"/>
          <a:ext cx="0" cy="0"/>
          <a:chOff x="0" y="0"/>
          <a:chExt cx="0" cy="0"/>
        </a:xfrm>
      </p:grpSpPr>
      <p:cxnSp>
        <p:nvCxnSpPr>
          <p:cNvPr id="468" name="Shape 468"/>
          <p:cNvCxnSpPr/>
          <p:nvPr/>
        </p:nvCxnSpPr>
        <p:spPr>
          <a:xfrm>
            <a:off x="635000" y="635000"/>
            <a:ext cx="11734800" cy="0"/>
          </a:xfrm>
          <a:prstGeom prst="straightConnector1">
            <a:avLst/>
          </a:prstGeom>
          <a:noFill/>
          <a:ln w="9525" cap="flat" cmpd="sng">
            <a:solidFill>
              <a:srgbClr val="FFFFFF"/>
            </a:solidFill>
            <a:prstDash val="solid"/>
            <a:miter lim="8000"/>
            <a:headEnd type="none" w="sm" len="sm"/>
            <a:tailEnd type="none" w="sm" len="sm"/>
          </a:ln>
        </p:spPr>
      </p:cxnSp>
      <p:cxnSp>
        <p:nvCxnSpPr>
          <p:cNvPr id="469" name="Shape 469"/>
          <p:cNvCxnSpPr/>
          <p:nvPr/>
        </p:nvCxnSpPr>
        <p:spPr>
          <a:xfrm>
            <a:off x="635000" y="1219200"/>
            <a:ext cx="11734800" cy="0"/>
          </a:xfrm>
          <a:prstGeom prst="straightConnector1">
            <a:avLst/>
          </a:prstGeom>
          <a:noFill/>
          <a:ln w="9525" cap="flat" cmpd="sng">
            <a:solidFill>
              <a:srgbClr val="FFFFFF"/>
            </a:solidFill>
            <a:prstDash val="solid"/>
            <a:miter lim="8000"/>
            <a:headEnd type="none" w="sm" len="sm"/>
            <a:tailEnd type="none" w="sm" len="sm"/>
          </a:ln>
        </p:spPr>
      </p:cxnSp>
      <p:sp>
        <p:nvSpPr>
          <p:cNvPr id="470" name="Shape 470"/>
          <p:cNvSpPr/>
          <p:nvPr/>
        </p:nvSpPr>
        <p:spPr>
          <a:xfrm>
            <a:off x="635000" y="1473200"/>
            <a:ext cx="11734800" cy="1460400"/>
          </a:xfrm>
          <a:prstGeom prst="rect">
            <a:avLst/>
          </a:prstGeom>
          <a:noFill/>
          <a:ln>
            <a:noFill/>
          </a:ln>
        </p:spPr>
        <p:txBody>
          <a:bodyPr spcFirstLastPara="1" wrap="square" lIns="0" tIns="0" rIns="0" bIns="0" anchor="t" anchorCtr="0">
            <a:noAutofit/>
          </a:bodyPr>
          <a:lstStyle/>
          <a:p>
            <a:pPr marL="0" marR="0" lvl="0" indent="0" algn="l" rtl="0">
              <a:lnSpc>
                <a:spcPct val="88333"/>
              </a:lnSpc>
              <a:spcBef>
                <a:spcPts val="0"/>
              </a:spcBef>
              <a:spcAft>
                <a:spcPts val="0"/>
              </a:spcAft>
              <a:buClr>
                <a:srgbClr val="FFFFFF"/>
              </a:buClr>
              <a:buFont typeface="Arial"/>
              <a:buNone/>
            </a:pPr>
            <a:r>
              <a:rPr lang="en-US" sz="11900" b="1" i="0" u="none" strike="noStrike" cap="none">
                <a:solidFill>
                  <a:srgbClr val="FFFFFF"/>
                </a:solidFill>
                <a:latin typeface="Arial"/>
                <a:ea typeface="Arial"/>
                <a:cs typeface="Arial"/>
                <a:sym typeface="Arial"/>
              </a:rPr>
              <a:t>Q&amp;A</a:t>
            </a:r>
            <a:endParaRPr sz="140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Exercise">
  <p:cSld name="Exercise">
    <p:spTree>
      <p:nvGrpSpPr>
        <p:cNvPr id="1" name="Shape 26"/>
        <p:cNvGrpSpPr/>
        <p:nvPr/>
      </p:nvGrpSpPr>
      <p:grpSpPr>
        <a:xfrm>
          <a:off x="0" y="0"/>
          <a:ext cx="0" cy="0"/>
          <a:chOff x="0" y="0"/>
          <a:chExt cx="0" cy="0"/>
        </a:xfrm>
      </p:grpSpPr>
      <p:cxnSp>
        <p:nvCxnSpPr>
          <p:cNvPr id="27" name="Shape 27"/>
          <p:cNvCxnSpPr/>
          <p:nvPr/>
        </p:nvCxnSpPr>
        <p:spPr>
          <a:xfrm>
            <a:off x="635000" y="635000"/>
            <a:ext cx="11734800" cy="11"/>
          </a:xfrm>
          <a:prstGeom prst="straightConnector1">
            <a:avLst/>
          </a:prstGeom>
          <a:noFill/>
          <a:ln>
            <a:noFill/>
          </a:ln>
        </p:spPr>
      </p:cxnSp>
      <p:cxnSp>
        <p:nvCxnSpPr>
          <p:cNvPr id="28" name="Shape 28"/>
          <p:cNvCxnSpPr/>
          <p:nvPr/>
        </p:nvCxnSpPr>
        <p:spPr>
          <a:xfrm>
            <a:off x="635000" y="1219200"/>
            <a:ext cx="11734800" cy="11"/>
          </a:xfrm>
          <a:prstGeom prst="straightConnector1">
            <a:avLst/>
          </a:prstGeom>
          <a:noFill/>
          <a:ln>
            <a:noFill/>
          </a:ln>
        </p:spPr>
      </p:cxnSp>
      <p:cxnSp>
        <p:nvCxnSpPr>
          <p:cNvPr id="29" name="Shape 29"/>
          <p:cNvCxnSpPr/>
          <p:nvPr/>
        </p:nvCxnSpPr>
        <p:spPr>
          <a:xfrm rot="10800000" flipH="1">
            <a:off x="635000" y="2781009"/>
            <a:ext cx="3735026" cy="290"/>
          </a:xfrm>
          <a:prstGeom prst="straightConnector1">
            <a:avLst/>
          </a:prstGeom>
          <a:noFill/>
          <a:ln>
            <a:noFill/>
          </a:ln>
        </p:spPr>
      </p:cxnSp>
      <p:cxnSp>
        <p:nvCxnSpPr>
          <p:cNvPr id="30" name="Shape 30"/>
          <p:cNvCxnSpPr/>
          <p:nvPr/>
        </p:nvCxnSpPr>
        <p:spPr>
          <a:xfrm rot="10800000" flipH="1">
            <a:off x="4622800" y="2781141"/>
            <a:ext cx="7742696" cy="158"/>
          </a:xfrm>
          <a:prstGeom prst="straightConnector1">
            <a:avLst/>
          </a:prstGeom>
          <a:noFill/>
          <a:ln>
            <a:noFill/>
          </a:ln>
        </p:spPr>
      </p:cxnSp>
      <p:cxnSp>
        <p:nvCxnSpPr>
          <p:cNvPr id="31" name="Shape 31"/>
          <p:cNvCxnSpPr/>
          <p:nvPr/>
        </p:nvCxnSpPr>
        <p:spPr>
          <a:xfrm rot="10800000" flipH="1">
            <a:off x="635000" y="5752809"/>
            <a:ext cx="3735026" cy="290"/>
          </a:xfrm>
          <a:prstGeom prst="straightConnector1">
            <a:avLst/>
          </a:prstGeom>
          <a:noFill/>
          <a:ln>
            <a:noFill/>
          </a:ln>
        </p:spPr>
      </p:cxnSp>
      <p:cxnSp>
        <p:nvCxnSpPr>
          <p:cNvPr id="32" name="Shape 32"/>
          <p:cNvCxnSpPr/>
          <p:nvPr/>
        </p:nvCxnSpPr>
        <p:spPr>
          <a:xfrm>
            <a:off x="4635500" y="5753100"/>
            <a:ext cx="7731807" cy="17"/>
          </a:xfrm>
          <a:prstGeom prst="straightConnector1">
            <a:avLst/>
          </a:prstGeom>
          <a:noFill/>
          <a:ln>
            <a:noFill/>
          </a:ln>
        </p:spPr>
      </p:cxnSp>
      <p:sp>
        <p:nvSpPr>
          <p:cNvPr id="33" name="Shape 33"/>
          <p:cNvSpPr/>
          <p:nvPr/>
        </p:nvSpPr>
        <p:spPr>
          <a:xfrm>
            <a:off x="635000" y="2387600"/>
            <a:ext cx="3733800" cy="254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Arial"/>
              <a:buNone/>
            </a:pPr>
            <a:r>
              <a:rPr lang="en-US" sz="2000" b="1" i="0" u="none" strike="noStrike" cap="none">
                <a:solidFill>
                  <a:srgbClr val="000000"/>
                </a:solidFill>
                <a:latin typeface="Arial"/>
                <a:ea typeface="Arial"/>
                <a:cs typeface="Arial"/>
                <a:sym typeface="Arial"/>
              </a:rPr>
              <a:t>KEY OBJECTIVE(S)</a:t>
            </a:r>
            <a:endParaRPr/>
          </a:p>
        </p:txBody>
      </p:sp>
      <p:sp>
        <p:nvSpPr>
          <p:cNvPr id="34" name="Shape 34"/>
          <p:cNvSpPr/>
          <p:nvPr/>
        </p:nvSpPr>
        <p:spPr>
          <a:xfrm>
            <a:off x="4635500" y="2387600"/>
            <a:ext cx="3733800" cy="254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Arial"/>
              <a:buNone/>
            </a:pPr>
            <a:r>
              <a:rPr lang="en-US" sz="2000" b="1" i="0" u="none" strike="noStrike" cap="none">
                <a:solidFill>
                  <a:srgbClr val="000000"/>
                </a:solidFill>
                <a:latin typeface="Arial"/>
                <a:ea typeface="Arial"/>
                <a:cs typeface="Arial"/>
                <a:sym typeface="Arial"/>
              </a:rPr>
              <a:t>AGENDA</a:t>
            </a:r>
            <a:endParaRPr/>
          </a:p>
        </p:txBody>
      </p:sp>
      <p:sp>
        <p:nvSpPr>
          <p:cNvPr id="35" name="Shape 35"/>
          <p:cNvSpPr/>
          <p:nvPr/>
        </p:nvSpPr>
        <p:spPr>
          <a:xfrm>
            <a:off x="4635500" y="5359400"/>
            <a:ext cx="7746999" cy="254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Arial"/>
              <a:buNone/>
            </a:pPr>
            <a:r>
              <a:rPr lang="en-US" sz="2000" b="1" i="0" u="none" strike="noStrike" cap="none">
                <a:solidFill>
                  <a:srgbClr val="000000"/>
                </a:solidFill>
                <a:latin typeface="Arial"/>
                <a:ea typeface="Arial"/>
                <a:cs typeface="Arial"/>
                <a:sym typeface="Arial"/>
              </a:rPr>
              <a:t>RESOURCES</a:t>
            </a:r>
            <a:endParaRPr/>
          </a:p>
        </p:txBody>
      </p:sp>
      <p:sp>
        <p:nvSpPr>
          <p:cNvPr id="36" name="Shape 36"/>
          <p:cNvSpPr/>
          <p:nvPr/>
        </p:nvSpPr>
        <p:spPr>
          <a:xfrm>
            <a:off x="635000" y="5359400"/>
            <a:ext cx="3733800" cy="254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Arial"/>
              <a:buNone/>
            </a:pPr>
            <a:r>
              <a:rPr lang="en-US" sz="2000" b="1" i="0" u="none" strike="noStrike" cap="none">
                <a:solidFill>
                  <a:srgbClr val="000000"/>
                </a:solidFill>
                <a:latin typeface="Arial"/>
                <a:ea typeface="Arial"/>
                <a:cs typeface="Arial"/>
                <a:sym typeface="Arial"/>
              </a:rPr>
              <a:t>DELIVERABLE</a:t>
            </a:r>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Exit Tickets">
  <p:cSld name="Exit Tickets">
    <p:bg>
      <p:bgPr>
        <a:solidFill>
          <a:srgbClr val="FFAFC0"/>
        </a:solidFill>
        <a:effectLst/>
      </p:bgPr>
    </p:bg>
    <p:spTree>
      <p:nvGrpSpPr>
        <p:cNvPr id="1" name="Shape 471"/>
        <p:cNvGrpSpPr/>
        <p:nvPr/>
      </p:nvGrpSpPr>
      <p:grpSpPr>
        <a:xfrm>
          <a:off x="0" y="0"/>
          <a:ext cx="0" cy="0"/>
          <a:chOff x="0" y="0"/>
          <a:chExt cx="0" cy="0"/>
        </a:xfrm>
      </p:grpSpPr>
      <p:cxnSp>
        <p:nvCxnSpPr>
          <p:cNvPr id="472" name="Shape 472"/>
          <p:cNvCxnSpPr/>
          <p:nvPr/>
        </p:nvCxnSpPr>
        <p:spPr>
          <a:xfrm>
            <a:off x="635000" y="635000"/>
            <a:ext cx="11734800" cy="0"/>
          </a:xfrm>
          <a:prstGeom prst="straightConnector1">
            <a:avLst/>
          </a:prstGeom>
          <a:noFill/>
          <a:ln w="9525" cap="flat" cmpd="sng">
            <a:solidFill>
              <a:srgbClr val="FFFFFF"/>
            </a:solidFill>
            <a:prstDash val="solid"/>
            <a:miter lim="8000"/>
            <a:headEnd type="none" w="sm" len="sm"/>
            <a:tailEnd type="none" w="sm" len="sm"/>
          </a:ln>
        </p:spPr>
      </p:cxnSp>
      <p:cxnSp>
        <p:nvCxnSpPr>
          <p:cNvPr id="473" name="Shape 473"/>
          <p:cNvCxnSpPr/>
          <p:nvPr/>
        </p:nvCxnSpPr>
        <p:spPr>
          <a:xfrm>
            <a:off x="635000" y="1219200"/>
            <a:ext cx="11734800" cy="0"/>
          </a:xfrm>
          <a:prstGeom prst="straightConnector1">
            <a:avLst/>
          </a:prstGeom>
          <a:noFill/>
          <a:ln w="9525" cap="flat" cmpd="sng">
            <a:solidFill>
              <a:srgbClr val="FFFFFF"/>
            </a:solidFill>
            <a:prstDash val="solid"/>
            <a:miter lim="8000"/>
            <a:headEnd type="none" w="sm" len="sm"/>
            <a:tailEnd type="none" w="sm" len="sm"/>
          </a:ln>
        </p:spPr>
      </p:cxnSp>
      <p:sp>
        <p:nvSpPr>
          <p:cNvPr id="474" name="Shape 474"/>
          <p:cNvSpPr/>
          <p:nvPr/>
        </p:nvSpPr>
        <p:spPr>
          <a:xfrm>
            <a:off x="635000" y="1473200"/>
            <a:ext cx="11734800" cy="1460400"/>
          </a:xfrm>
          <a:prstGeom prst="rect">
            <a:avLst/>
          </a:prstGeom>
          <a:noFill/>
          <a:ln>
            <a:noFill/>
          </a:ln>
        </p:spPr>
        <p:txBody>
          <a:bodyPr spcFirstLastPara="1" wrap="square" lIns="0" tIns="0" rIns="0" bIns="0" anchor="t" anchorCtr="0">
            <a:noAutofit/>
          </a:bodyPr>
          <a:lstStyle/>
          <a:p>
            <a:pPr marL="0" marR="0" lvl="0" indent="0" algn="l" rtl="0">
              <a:lnSpc>
                <a:spcPct val="88333"/>
              </a:lnSpc>
              <a:spcBef>
                <a:spcPts val="0"/>
              </a:spcBef>
              <a:spcAft>
                <a:spcPts val="0"/>
              </a:spcAft>
              <a:buClr>
                <a:srgbClr val="FFFFFF"/>
              </a:buClr>
              <a:buFont typeface="Arial"/>
              <a:buNone/>
            </a:pPr>
            <a:r>
              <a:rPr lang="en-US" sz="11900" b="1" i="0" u="none" strike="noStrike" cap="none">
                <a:solidFill>
                  <a:srgbClr val="FFFFFF"/>
                </a:solidFill>
                <a:latin typeface="Arial"/>
                <a:ea typeface="Arial"/>
                <a:cs typeface="Arial"/>
                <a:sym typeface="Arial"/>
              </a:rPr>
              <a:t>EXIT TICKETS</a:t>
            </a:r>
            <a:endParaRPr sz="1400"/>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475"/>
        <p:cNvGrpSpPr/>
        <p:nvPr/>
      </p:nvGrpSpPr>
      <p:grpSpPr>
        <a:xfrm>
          <a:off x="0" y="0"/>
          <a:ext cx="0" cy="0"/>
          <a:chOff x="0" y="0"/>
          <a:chExt cx="0" cy="0"/>
        </a:xfrm>
      </p:grpSpPr>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Activity copy">
  <p:cSld name="Activity copy">
    <p:spTree>
      <p:nvGrpSpPr>
        <p:cNvPr id="1" name="Shape 476"/>
        <p:cNvGrpSpPr/>
        <p:nvPr/>
      </p:nvGrpSpPr>
      <p:grpSpPr>
        <a:xfrm>
          <a:off x="0" y="0"/>
          <a:ext cx="0" cy="0"/>
          <a:chOff x="0" y="0"/>
          <a:chExt cx="0" cy="0"/>
        </a:xfrm>
      </p:grpSpPr>
      <p:cxnSp>
        <p:nvCxnSpPr>
          <p:cNvPr id="477" name="Shape 477"/>
          <p:cNvCxnSpPr/>
          <p:nvPr/>
        </p:nvCxnSpPr>
        <p:spPr>
          <a:xfrm>
            <a:off x="635000" y="635000"/>
            <a:ext cx="11734800" cy="0"/>
          </a:xfrm>
          <a:prstGeom prst="straightConnector1">
            <a:avLst/>
          </a:prstGeom>
          <a:noFill/>
          <a:ln>
            <a:noFill/>
          </a:ln>
        </p:spPr>
      </p:cxnSp>
      <p:cxnSp>
        <p:nvCxnSpPr>
          <p:cNvPr id="478" name="Shape 478"/>
          <p:cNvCxnSpPr/>
          <p:nvPr/>
        </p:nvCxnSpPr>
        <p:spPr>
          <a:xfrm>
            <a:off x="635000" y="1219200"/>
            <a:ext cx="11734800" cy="0"/>
          </a:xfrm>
          <a:prstGeom prst="straightConnector1">
            <a:avLst/>
          </a:prstGeom>
          <a:noFill/>
          <a:ln>
            <a:noFill/>
          </a:ln>
        </p:spPr>
      </p:cxnSp>
      <p:grpSp>
        <p:nvGrpSpPr>
          <p:cNvPr id="479" name="Shape 479"/>
          <p:cNvGrpSpPr/>
          <p:nvPr/>
        </p:nvGrpSpPr>
        <p:grpSpPr>
          <a:xfrm>
            <a:off x="1384299" y="3130550"/>
            <a:ext cx="1269900" cy="1269900"/>
            <a:chOff x="0" y="0"/>
            <a:chExt cx="1269900" cy="1269900"/>
          </a:xfrm>
        </p:grpSpPr>
        <p:pic>
          <p:nvPicPr>
            <p:cNvPr id="480" name="Shape 480"/>
            <p:cNvPicPr preferRelativeResize="0"/>
            <p:nvPr/>
          </p:nvPicPr>
          <p:blipFill rotWithShape="1">
            <a:blip r:embed="rId2">
              <a:alphaModFix/>
            </a:blip>
            <a:srcRect/>
            <a:stretch/>
          </p:blipFill>
          <p:spPr>
            <a:xfrm>
              <a:off x="0" y="0"/>
              <a:ext cx="1269900" cy="1269900"/>
            </a:xfrm>
            <a:prstGeom prst="rect">
              <a:avLst/>
            </a:prstGeom>
            <a:noFill/>
            <a:ln>
              <a:noFill/>
            </a:ln>
          </p:spPr>
        </p:pic>
        <p:sp>
          <p:nvSpPr>
            <p:cNvPr id="481" name="Shape 481"/>
            <p:cNvSpPr/>
            <p:nvPr/>
          </p:nvSpPr>
          <p:spPr>
            <a:xfrm>
              <a:off x="88900" y="543558"/>
              <a:ext cx="1079400" cy="233700"/>
            </a:xfrm>
            <a:prstGeom prst="rect">
              <a:avLst/>
            </a:prstGeom>
            <a:noFill/>
            <a:ln>
              <a:noFill/>
            </a:ln>
          </p:spPr>
          <p:txBody>
            <a:bodyPr spcFirstLastPara="1" wrap="square" lIns="0" tIns="0" rIns="0" bIns="0" anchor="ctr" anchorCtr="0">
              <a:noAutofit/>
            </a:bodyPr>
            <a:lstStyle/>
            <a:p>
              <a:pPr marL="0" marR="0" lvl="0" indent="0" algn="ctr" rtl="0">
                <a:lnSpc>
                  <a:spcPct val="75000"/>
                </a:lnSpc>
                <a:spcBef>
                  <a:spcPts val="0"/>
                </a:spcBef>
                <a:spcAft>
                  <a:spcPts val="0"/>
                </a:spcAft>
                <a:buClr>
                  <a:srgbClr val="FFFFFF"/>
                </a:buClr>
                <a:buFont typeface="Arial"/>
                <a:buNone/>
              </a:pPr>
              <a:r>
                <a:rPr lang="en-US" sz="1800" b="1" i="0" u="none" strike="noStrike" cap="none">
                  <a:solidFill>
                    <a:srgbClr val="FFFFFF"/>
                  </a:solidFill>
                  <a:latin typeface="Arial"/>
                  <a:ea typeface="Arial"/>
                  <a:cs typeface="Arial"/>
                  <a:sym typeface="Arial"/>
                </a:rPr>
                <a:t>EXERCISE</a:t>
              </a:r>
              <a:endParaRPr sz="1400"/>
            </a:p>
          </p:txBody>
        </p:sp>
      </p:grpSp>
      <p:cxnSp>
        <p:nvCxnSpPr>
          <p:cNvPr id="482" name="Shape 482"/>
          <p:cNvCxnSpPr/>
          <p:nvPr/>
        </p:nvCxnSpPr>
        <p:spPr>
          <a:xfrm rot="10800000">
            <a:off x="3225800" y="1803736"/>
            <a:ext cx="0" cy="4430400"/>
          </a:xfrm>
          <a:prstGeom prst="straightConnector1">
            <a:avLst/>
          </a:prstGeom>
          <a:noFill/>
          <a:ln w="12700" cap="flat" cmpd="sng">
            <a:solidFill>
              <a:srgbClr val="EAEAEA"/>
            </a:solidFill>
            <a:prstDash val="solid"/>
            <a:miter lim="8000"/>
            <a:headEnd type="none" w="sm" len="sm"/>
            <a:tailEnd type="none" w="sm" len="sm"/>
          </a:ln>
        </p:spPr>
      </p:cxn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Case Study">
  <p:cSld name="Case Study 2">
    <p:spTree>
      <p:nvGrpSpPr>
        <p:cNvPr id="1" name="Shape 483"/>
        <p:cNvGrpSpPr/>
        <p:nvPr/>
      </p:nvGrpSpPr>
      <p:grpSpPr>
        <a:xfrm>
          <a:off x="0" y="0"/>
          <a:ext cx="0" cy="0"/>
          <a:chOff x="0" y="0"/>
          <a:chExt cx="0" cy="0"/>
        </a:xfrm>
      </p:grpSpPr>
      <p:cxnSp>
        <p:nvCxnSpPr>
          <p:cNvPr id="484" name="Shape 484"/>
          <p:cNvCxnSpPr/>
          <p:nvPr/>
        </p:nvCxnSpPr>
        <p:spPr>
          <a:xfrm>
            <a:off x="635000" y="635000"/>
            <a:ext cx="11734800" cy="0"/>
          </a:xfrm>
          <a:prstGeom prst="straightConnector1">
            <a:avLst/>
          </a:prstGeom>
          <a:noFill/>
          <a:ln>
            <a:noFill/>
          </a:ln>
        </p:spPr>
      </p:cxnSp>
      <p:cxnSp>
        <p:nvCxnSpPr>
          <p:cNvPr id="485" name="Shape 485"/>
          <p:cNvCxnSpPr/>
          <p:nvPr/>
        </p:nvCxnSpPr>
        <p:spPr>
          <a:xfrm>
            <a:off x="635000" y="1219200"/>
            <a:ext cx="11734800" cy="0"/>
          </a:xfrm>
          <a:prstGeom prst="straightConnector1">
            <a:avLst/>
          </a:prstGeom>
          <a:noFill/>
          <a:ln>
            <a:noFill/>
          </a:ln>
        </p:spPr>
      </p:cxnSp>
      <p:cxnSp>
        <p:nvCxnSpPr>
          <p:cNvPr id="486" name="Shape 486"/>
          <p:cNvCxnSpPr/>
          <p:nvPr/>
        </p:nvCxnSpPr>
        <p:spPr>
          <a:xfrm rot="10800000" flipH="1">
            <a:off x="8623300" y="2780999"/>
            <a:ext cx="3735000" cy="300"/>
          </a:xfrm>
          <a:prstGeom prst="straightConnector1">
            <a:avLst/>
          </a:prstGeom>
          <a:noFill/>
          <a:ln>
            <a:noFill/>
          </a:ln>
        </p:spPr>
      </p:cxnSp>
      <p:cxnSp>
        <p:nvCxnSpPr>
          <p:cNvPr id="487" name="Shape 487"/>
          <p:cNvCxnSpPr/>
          <p:nvPr/>
        </p:nvCxnSpPr>
        <p:spPr>
          <a:xfrm rot="10800000" flipH="1">
            <a:off x="635000" y="2780999"/>
            <a:ext cx="7742700" cy="300"/>
          </a:xfrm>
          <a:prstGeom prst="straightConnector1">
            <a:avLst/>
          </a:prstGeom>
          <a:noFill/>
          <a:ln>
            <a:noFill/>
          </a:ln>
        </p:spPr>
      </p:cxnSp>
      <p:sp>
        <p:nvSpPr>
          <p:cNvPr id="488" name="Shape 488"/>
          <p:cNvSpPr/>
          <p:nvPr/>
        </p:nvSpPr>
        <p:spPr>
          <a:xfrm>
            <a:off x="635000" y="2387600"/>
            <a:ext cx="3733800" cy="254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Arial"/>
              <a:buNone/>
            </a:pPr>
            <a:r>
              <a:rPr lang="en-US" sz="2000" b="1" i="0" u="none" strike="noStrike" cap="none">
                <a:solidFill>
                  <a:srgbClr val="000000"/>
                </a:solidFill>
                <a:latin typeface="Arial"/>
                <a:ea typeface="Arial"/>
                <a:cs typeface="Arial"/>
                <a:sym typeface="Arial"/>
              </a:rPr>
              <a:t>SUMMARY</a:t>
            </a:r>
            <a:endParaRPr sz="1400"/>
          </a:p>
        </p:txBody>
      </p:sp>
      <p:sp>
        <p:nvSpPr>
          <p:cNvPr id="489" name="Shape 489"/>
          <p:cNvSpPr/>
          <p:nvPr/>
        </p:nvSpPr>
        <p:spPr>
          <a:xfrm>
            <a:off x="8636000" y="2387600"/>
            <a:ext cx="3733800" cy="254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Arial"/>
              <a:buNone/>
            </a:pPr>
            <a:r>
              <a:rPr lang="en-US" sz="2000" b="1" i="0" u="none" strike="noStrike" cap="none">
                <a:solidFill>
                  <a:srgbClr val="000000"/>
                </a:solidFill>
                <a:latin typeface="Arial"/>
                <a:ea typeface="Arial"/>
                <a:cs typeface="Arial"/>
                <a:sym typeface="Arial"/>
              </a:rPr>
              <a:t>KEY CHALLENGE / QUESTION</a:t>
            </a:r>
            <a:endParaRPr sz="1400"/>
          </a:p>
        </p:txBody>
      </p:sp>
      <p:sp>
        <p:nvSpPr>
          <p:cNvPr id="490" name="Shape 490"/>
          <p:cNvSpPr txBox="1">
            <a:spLocks noGrp="1"/>
          </p:cNvSpPr>
          <p:nvPr>
            <p:ph type="sldNum" idx="12"/>
          </p:nvPr>
        </p:nvSpPr>
        <p:spPr>
          <a:xfrm>
            <a:off x="12014200" y="739139"/>
            <a:ext cx="345900" cy="426900"/>
          </a:xfrm>
          <a:prstGeom prst="rect">
            <a:avLst/>
          </a:prstGeom>
          <a:noFill/>
          <a:ln>
            <a:noFill/>
          </a:ln>
        </p:spPr>
        <p:txBody>
          <a:bodyPr spcFirstLastPara="1" wrap="square" lIns="91450" tIns="91450" rIns="91450" bIns="91450" anchor="ctr" anchorCtr="0">
            <a:noAutofit/>
          </a:bodyPr>
          <a:lstStyle>
            <a:lvl1pPr marL="0" marR="0" lvl="0"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pPr marL="0" lvl="0" indent="0">
              <a:spcBef>
                <a:spcPts val="0"/>
              </a:spcBef>
              <a:spcAft>
                <a:spcPts val="0"/>
              </a:spcAft>
              <a:buNone/>
            </a:pPr>
            <a:endParaRPr/>
          </a:p>
          <a:p>
            <a:pPr marL="0" lvl="1" indent="228600">
              <a:spcBef>
                <a:spcPts val="0"/>
              </a:spcBef>
              <a:spcAft>
                <a:spcPts val="0"/>
              </a:spcAft>
              <a:buNone/>
            </a:pPr>
            <a:endParaRPr/>
          </a:p>
          <a:p>
            <a:pPr marL="0" lvl="2" indent="444500">
              <a:spcBef>
                <a:spcPts val="0"/>
              </a:spcBef>
              <a:spcAft>
                <a:spcPts val="0"/>
              </a:spcAft>
              <a:buNone/>
            </a:pPr>
            <a:endParaRPr/>
          </a:p>
          <a:p>
            <a:pPr marL="0" lvl="3" indent="685800">
              <a:spcBef>
                <a:spcPts val="0"/>
              </a:spcBef>
              <a:spcAft>
                <a:spcPts val="0"/>
              </a:spcAft>
              <a:buNone/>
            </a:pPr>
            <a:endParaRPr/>
          </a:p>
          <a:p>
            <a:pPr marL="0" lvl="4" indent="914400">
              <a:spcBef>
                <a:spcPts val="0"/>
              </a:spcBef>
              <a:spcAft>
                <a:spcPts val="0"/>
              </a:spcAft>
              <a:buNone/>
            </a:pPr>
            <a:endParaRPr/>
          </a:p>
          <a:p>
            <a:pPr marL="0" lvl="5" indent="1143000">
              <a:spcBef>
                <a:spcPts val="0"/>
              </a:spcBef>
              <a:spcAft>
                <a:spcPts val="0"/>
              </a:spcAft>
              <a:buNone/>
            </a:pPr>
            <a:endParaRPr/>
          </a:p>
          <a:p>
            <a:pPr marL="0" lvl="6" indent="1371600">
              <a:spcBef>
                <a:spcPts val="0"/>
              </a:spcBef>
              <a:spcAft>
                <a:spcPts val="0"/>
              </a:spcAft>
              <a:buNone/>
            </a:pPr>
            <a:endParaRPr/>
          </a:p>
          <a:p>
            <a:pPr marL="0" lvl="7" indent="1612900">
              <a:spcBef>
                <a:spcPts val="0"/>
              </a:spcBef>
              <a:spcAft>
                <a:spcPts val="0"/>
              </a:spcAft>
              <a:buNone/>
            </a:pPr>
            <a:endParaRPr/>
          </a:p>
          <a:p>
            <a:pPr marL="0" lvl="8" indent="1828800">
              <a:spcBef>
                <a:spcPts val="0"/>
              </a:spcBef>
              <a:spcAft>
                <a:spcPts val="0"/>
              </a:spcAft>
              <a:buNone/>
            </a:pPr>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Content: Full Page Image">
  <p:cSld name="Content: Full Page Image 2">
    <p:spTree>
      <p:nvGrpSpPr>
        <p:cNvPr id="1" name="Shape 491"/>
        <p:cNvGrpSpPr/>
        <p:nvPr/>
      </p:nvGrpSpPr>
      <p:grpSpPr>
        <a:xfrm>
          <a:off x="0" y="0"/>
          <a:ext cx="0" cy="0"/>
          <a:chOff x="0" y="0"/>
          <a:chExt cx="0" cy="0"/>
        </a:xfrm>
      </p:grpSpPr>
      <p:sp>
        <p:nvSpPr>
          <p:cNvPr id="492" name="Shape 492"/>
          <p:cNvSpPr txBox="1">
            <a:spLocks noGrp="1"/>
          </p:cNvSpPr>
          <p:nvPr>
            <p:ph type="body" idx="1"/>
          </p:nvPr>
        </p:nvSpPr>
        <p:spPr>
          <a:xfrm>
            <a:off x="317500" y="317500"/>
            <a:ext cx="12369900" cy="6667500"/>
          </a:xfrm>
          <a:prstGeom prst="rect">
            <a:avLst/>
          </a:prstGeom>
          <a:noFill/>
          <a:ln>
            <a:noFill/>
          </a:ln>
        </p:spPr>
        <p:txBody>
          <a:bodyPr spcFirstLastPara="1" wrap="square" lIns="91450" tIns="91450" rIns="91450" bIns="91450" anchor="ctr" anchorCtr="0"/>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914400" marR="0" lvl="1"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93" name="Shape 493"/>
          <p:cNvSpPr txBox="1">
            <a:spLocks noGrp="1"/>
          </p:cNvSpPr>
          <p:nvPr>
            <p:ph type="title"/>
          </p:nvPr>
        </p:nvSpPr>
        <p:spPr>
          <a:xfrm>
            <a:off x="635000" y="1473200"/>
            <a:ext cx="11734800" cy="1498500"/>
          </a:xfrm>
          <a:prstGeom prst="rect">
            <a:avLst/>
          </a:prstGeom>
          <a:noFill/>
          <a:ln>
            <a:noFill/>
          </a:ln>
        </p:spPr>
        <p:txBody>
          <a:bodyPr spcFirstLastPara="1" wrap="square" lIns="91450" tIns="91450" rIns="91450" bIns="91450" anchor="t" anchorCtr="0"/>
          <a:lstStyle>
            <a:lvl1pPr marL="0" marR="0" lvl="0" indent="0" algn="l" rtl="0">
              <a:lnSpc>
                <a:spcPct val="92592"/>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228600" algn="l" rtl="0">
              <a:lnSpc>
                <a:spcPct val="92592"/>
              </a:lnSpc>
              <a:spcBef>
                <a:spcPts val="0"/>
              </a:spcBef>
              <a:spcAft>
                <a:spcPts val="0"/>
              </a:spcAft>
              <a:buSzPts val="1400"/>
              <a:buNone/>
              <a:defRPr sz="1800"/>
            </a:lvl2pPr>
            <a:lvl3pPr marL="0" marR="0" lvl="2" indent="444500" algn="l" rtl="0">
              <a:lnSpc>
                <a:spcPct val="92592"/>
              </a:lnSpc>
              <a:spcBef>
                <a:spcPts val="0"/>
              </a:spcBef>
              <a:spcAft>
                <a:spcPts val="0"/>
              </a:spcAft>
              <a:buSzPts val="1400"/>
              <a:buNone/>
              <a:defRPr sz="1800"/>
            </a:lvl3pPr>
            <a:lvl4pPr marL="0" marR="0" lvl="3" indent="685800" algn="l" rtl="0">
              <a:lnSpc>
                <a:spcPct val="92592"/>
              </a:lnSpc>
              <a:spcBef>
                <a:spcPts val="0"/>
              </a:spcBef>
              <a:spcAft>
                <a:spcPts val="0"/>
              </a:spcAft>
              <a:buSzPts val="1400"/>
              <a:buNone/>
              <a:defRPr sz="1800"/>
            </a:lvl4pPr>
            <a:lvl5pPr marL="0" marR="0" lvl="4" indent="914400" algn="l" rtl="0">
              <a:lnSpc>
                <a:spcPct val="92592"/>
              </a:lnSpc>
              <a:spcBef>
                <a:spcPts val="0"/>
              </a:spcBef>
              <a:spcAft>
                <a:spcPts val="0"/>
              </a:spcAft>
              <a:buSzPts val="1400"/>
              <a:buNone/>
              <a:defRPr sz="1800"/>
            </a:lvl5pPr>
            <a:lvl6pPr marL="0" marR="0" lvl="5" indent="1143000" algn="l" rtl="0">
              <a:lnSpc>
                <a:spcPct val="92592"/>
              </a:lnSpc>
              <a:spcBef>
                <a:spcPts val="0"/>
              </a:spcBef>
              <a:spcAft>
                <a:spcPts val="0"/>
              </a:spcAft>
              <a:buSzPts val="1400"/>
              <a:buNone/>
              <a:defRPr sz="1800"/>
            </a:lvl6pPr>
            <a:lvl7pPr marL="0" marR="0" lvl="6" indent="1371600" algn="l" rtl="0">
              <a:lnSpc>
                <a:spcPct val="92592"/>
              </a:lnSpc>
              <a:spcBef>
                <a:spcPts val="0"/>
              </a:spcBef>
              <a:spcAft>
                <a:spcPts val="0"/>
              </a:spcAft>
              <a:buSzPts val="1400"/>
              <a:buNone/>
              <a:defRPr sz="1800"/>
            </a:lvl7pPr>
            <a:lvl8pPr marL="0" marR="0" lvl="7" indent="1612900" algn="l" rtl="0">
              <a:lnSpc>
                <a:spcPct val="92592"/>
              </a:lnSpc>
              <a:spcBef>
                <a:spcPts val="0"/>
              </a:spcBef>
              <a:spcAft>
                <a:spcPts val="0"/>
              </a:spcAft>
              <a:buSzPts val="1400"/>
              <a:buNone/>
              <a:defRPr sz="1800"/>
            </a:lvl8pPr>
            <a:lvl9pPr marL="0" marR="0" lvl="8" indent="1828800" algn="l" rtl="0">
              <a:lnSpc>
                <a:spcPct val="92592"/>
              </a:lnSpc>
              <a:spcBef>
                <a:spcPts val="0"/>
              </a:spcBef>
              <a:spcAft>
                <a:spcPts val="0"/>
              </a:spcAft>
              <a:buSzPts val="1400"/>
              <a:buNone/>
              <a:defRPr sz="1800"/>
            </a:lvl9pPr>
          </a:lstStyle>
          <a:p>
            <a:endParaRPr/>
          </a:p>
        </p:txBody>
      </p:sp>
      <p:sp>
        <p:nvSpPr>
          <p:cNvPr id="494" name="Shape 494"/>
          <p:cNvSpPr txBox="1">
            <a:spLocks noGrp="1"/>
          </p:cNvSpPr>
          <p:nvPr>
            <p:ph type="sldNum" idx="12"/>
          </p:nvPr>
        </p:nvSpPr>
        <p:spPr>
          <a:xfrm>
            <a:off x="12014200" y="739139"/>
            <a:ext cx="362100" cy="426900"/>
          </a:xfrm>
          <a:prstGeom prst="rect">
            <a:avLst/>
          </a:prstGeom>
          <a:noFill/>
          <a:ln>
            <a:noFill/>
          </a:ln>
        </p:spPr>
        <p:txBody>
          <a:bodyPr spcFirstLastPara="1" wrap="square" lIns="91450" tIns="91450" rIns="91450" bIns="91450" anchor="ctr" anchorCtr="0">
            <a:noAutofit/>
          </a:bodyPr>
          <a:lstStyle>
            <a:lvl1pPr marL="0" marR="0" lvl="0"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pPr marL="0" lvl="0" indent="0">
              <a:spcBef>
                <a:spcPts val="0"/>
              </a:spcBef>
              <a:spcAft>
                <a:spcPts val="0"/>
              </a:spcAft>
              <a:buNone/>
            </a:pPr>
            <a:endParaRPr/>
          </a:p>
          <a:p>
            <a:pPr marL="0" lvl="1" indent="228600">
              <a:spcBef>
                <a:spcPts val="0"/>
              </a:spcBef>
              <a:spcAft>
                <a:spcPts val="0"/>
              </a:spcAft>
              <a:buNone/>
            </a:pPr>
            <a:endParaRPr/>
          </a:p>
          <a:p>
            <a:pPr marL="0" lvl="2" indent="444500">
              <a:spcBef>
                <a:spcPts val="0"/>
              </a:spcBef>
              <a:spcAft>
                <a:spcPts val="0"/>
              </a:spcAft>
              <a:buNone/>
            </a:pPr>
            <a:endParaRPr/>
          </a:p>
          <a:p>
            <a:pPr marL="0" lvl="3" indent="685800">
              <a:spcBef>
                <a:spcPts val="0"/>
              </a:spcBef>
              <a:spcAft>
                <a:spcPts val="0"/>
              </a:spcAft>
              <a:buNone/>
            </a:pPr>
            <a:endParaRPr/>
          </a:p>
          <a:p>
            <a:pPr marL="0" lvl="4" indent="914400">
              <a:spcBef>
                <a:spcPts val="0"/>
              </a:spcBef>
              <a:spcAft>
                <a:spcPts val="0"/>
              </a:spcAft>
              <a:buNone/>
            </a:pPr>
            <a:endParaRPr/>
          </a:p>
          <a:p>
            <a:pPr marL="0" lvl="5" indent="1143000">
              <a:spcBef>
                <a:spcPts val="0"/>
              </a:spcBef>
              <a:spcAft>
                <a:spcPts val="0"/>
              </a:spcAft>
              <a:buNone/>
            </a:pPr>
            <a:endParaRPr/>
          </a:p>
          <a:p>
            <a:pPr marL="0" lvl="6" indent="1371600">
              <a:spcBef>
                <a:spcPts val="0"/>
              </a:spcBef>
              <a:spcAft>
                <a:spcPts val="0"/>
              </a:spcAft>
              <a:buNone/>
            </a:pPr>
            <a:endParaRPr/>
          </a:p>
          <a:p>
            <a:pPr marL="0" lvl="7" indent="1612900">
              <a:spcBef>
                <a:spcPts val="0"/>
              </a:spcBef>
              <a:spcAft>
                <a:spcPts val="0"/>
              </a:spcAft>
              <a:buNone/>
            </a:pPr>
            <a:endParaRPr/>
          </a:p>
          <a:p>
            <a:pPr marL="0" lvl="8" indent="1828800">
              <a:spcBef>
                <a:spcPts val="0"/>
              </a:spcBef>
              <a:spcAft>
                <a:spcPts val="0"/>
              </a:spcAft>
              <a:buNone/>
            </a:pPr>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Content: IMAC">
  <p:cSld name="Content: IMAC 2">
    <p:spTree>
      <p:nvGrpSpPr>
        <p:cNvPr id="1" name="Shape 495"/>
        <p:cNvGrpSpPr/>
        <p:nvPr/>
      </p:nvGrpSpPr>
      <p:grpSpPr>
        <a:xfrm>
          <a:off x="0" y="0"/>
          <a:ext cx="0" cy="0"/>
          <a:chOff x="0" y="0"/>
          <a:chExt cx="0" cy="0"/>
        </a:xfrm>
      </p:grpSpPr>
      <p:pic>
        <p:nvPicPr>
          <p:cNvPr id="496" name="Shape 496"/>
          <p:cNvPicPr preferRelativeResize="0"/>
          <p:nvPr/>
        </p:nvPicPr>
        <p:blipFill rotWithShape="1">
          <a:blip r:embed="rId2">
            <a:alphaModFix/>
          </a:blip>
          <a:srcRect/>
          <a:stretch/>
        </p:blipFill>
        <p:spPr>
          <a:xfrm>
            <a:off x="3314700" y="1555328"/>
            <a:ext cx="6361500" cy="5156100"/>
          </a:xfrm>
          <a:prstGeom prst="rect">
            <a:avLst/>
          </a:prstGeom>
          <a:noFill/>
          <a:ln>
            <a:noFill/>
          </a:ln>
        </p:spPr>
      </p:pic>
      <p:cxnSp>
        <p:nvCxnSpPr>
          <p:cNvPr id="497" name="Shape 497"/>
          <p:cNvCxnSpPr/>
          <p:nvPr/>
        </p:nvCxnSpPr>
        <p:spPr>
          <a:xfrm>
            <a:off x="635000" y="635000"/>
            <a:ext cx="11734800" cy="0"/>
          </a:xfrm>
          <a:prstGeom prst="straightConnector1">
            <a:avLst/>
          </a:prstGeom>
          <a:noFill/>
          <a:ln>
            <a:noFill/>
          </a:ln>
        </p:spPr>
      </p:cxnSp>
      <p:cxnSp>
        <p:nvCxnSpPr>
          <p:cNvPr id="498" name="Shape 498"/>
          <p:cNvCxnSpPr/>
          <p:nvPr/>
        </p:nvCxnSpPr>
        <p:spPr>
          <a:xfrm>
            <a:off x="635000" y="1219200"/>
            <a:ext cx="11734800" cy="0"/>
          </a:xfrm>
          <a:prstGeom prst="straightConnector1">
            <a:avLst/>
          </a:prstGeom>
          <a:noFill/>
          <a:ln>
            <a:noFill/>
          </a:ln>
        </p:spPr>
      </p:cxnSp>
      <p:sp>
        <p:nvSpPr>
          <p:cNvPr id="499" name="Shape 499"/>
          <p:cNvSpPr txBox="1">
            <a:spLocks noGrp="1"/>
          </p:cNvSpPr>
          <p:nvPr>
            <p:ph type="body" idx="1"/>
          </p:nvPr>
        </p:nvSpPr>
        <p:spPr>
          <a:xfrm>
            <a:off x="3606800" y="1803400"/>
            <a:ext cx="5829000" cy="3288900"/>
          </a:xfrm>
          <a:prstGeom prst="rect">
            <a:avLst/>
          </a:prstGeom>
          <a:noFill/>
          <a:ln>
            <a:noFill/>
          </a:ln>
        </p:spPr>
        <p:txBody>
          <a:bodyPr spcFirstLastPara="1" wrap="square" lIns="91450" tIns="91450" rIns="91450" bIns="91450" anchor="ctr" anchorCtr="0"/>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914400" marR="0" lvl="1"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00" name="Shape 500"/>
          <p:cNvSpPr txBox="1">
            <a:spLocks noGrp="1"/>
          </p:cNvSpPr>
          <p:nvPr>
            <p:ph type="sldNum" idx="12"/>
          </p:nvPr>
        </p:nvSpPr>
        <p:spPr>
          <a:xfrm>
            <a:off x="12014200" y="739139"/>
            <a:ext cx="362100" cy="426900"/>
          </a:xfrm>
          <a:prstGeom prst="rect">
            <a:avLst/>
          </a:prstGeom>
          <a:noFill/>
          <a:ln>
            <a:noFill/>
          </a:ln>
        </p:spPr>
        <p:txBody>
          <a:bodyPr spcFirstLastPara="1" wrap="square" lIns="91450" tIns="91450" rIns="91450" bIns="91450" anchor="ctr" anchorCtr="0">
            <a:noAutofit/>
          </a:bodyPr>
          <a:lstStyle>
            <a:lvl1pPr marL="0" marR="0" lvl="0"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pPr marL="0" lvl="0" indent="0">
              <a:spcBef>
                <a:spcPts val="0"/>
              </a:spcBef>
              <a:spcAft>
                <a:spcPts val="0"/>
              </a:spcAft>
              <a:buNone/>
            </a:pPr>
            <a:endParaRPr/>
          </a:p>
          <a:p>
            <a:pPr marL="0" lvl="1" indent="228600">
              <a:spcBef>
                <a:spcPts val="0"/>
              </a:spcBef>
              <a:spcAft>
                <a:spcPts val="0"/>
              </a:spcAft>
              <a:buNone/>
            </a:pPr>
            <a:endParaRPr/>
          </a:p>
          <a:p>
            <a:pPr marL="0" lvl="2" indent="444500">
              <a:spcBef>
                <a:spcPts val="0"/>
              </a:spcBef>
              <a:spcAft>
                <a:spcPts val="0"/>
              </a:spcAft>
              <a:buNone/>
            </a:pPr>
            <a:endParaRPr/>
          </a:p>
          <a:p>
            <a:pPr marL="0" lvl="3" indent="685800">
              <a:spcBef>
                <a:spcPts val="0"/>
              </a:spcBef>
              <a:spcAft>
                <a:spcPts val="0"/>
              </a:spcAft>
              <a:buNone/>
            </a:pPr>
            <a:endParaRPr/>
          </a:p>
          <a:p>
            <a:pPr marL="0" lvl="4" indent="914400">
              <a:spcBef>
                <a:spcPts val="0"/>
              </a:spcBef>
              <a:spcAft>
                <a:spcPts val="0"/>
              </a:spcAft>
              <a:buNone/>
            </a:pPr>
            <a:endParaRPr/>
          </a:p>
          <a:p>
            <a:pPr marL="0" lvl="5" indent="1143000">
              <a:spcBef>
                <a:spcPts val="0"/>
              </a:spcBef>
              <a:spcAft>
                <a:spcPts val="0"/>
              </a:spcAft>
              <a:buNone/>
            </a:pPr>
            <a:endParaRPr/>
          </a:p>
          <a:p>
            <a:pPr marL="0" lvl="6" indent="1371600">
              <a:spcBef>
                <a:spcPts val="0"/>
              </a:spcBef>
              <a:spcAft>
                <a:spcPts val="0"/>
              </a:spcAft>
              <a:buNone/>
            </a:pPr>
            <a:endParaRPr/>
          </a:p>
          <a:p>
            <a:pPr marL="0" lvl="7" indent="1612900">
              <a:spcBef>
                <a:spcPts val="0"/>
              </a:spcBef>
              <a:spcAft>
                <a:spcPts val="0"/>
              </a:spcAft>
              <a:buNone/>
            </a:pPr>
            <a:endParaRPr/>
          </a:p>
          <a:p>
            <a:pPr marL="0" lvl="8" indent="1828800">
              <a:spcBef>
                <a:spcPts val="0"/>
              </a:spcBef>
              <a:spcAft>
                <a:spcPts val="0"/>
              </a:spcAft>
              <a:buNone/>
            </a:pPr>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Content: MAC Book Pro">
  <p:cSld name="Content: MAC Book Pro 2">
    <p:spTree>
      <p:nvGrpSpPr>
        <p:cNvPr id="1" name="Shape 501"/>
        <p:cNvGrpSpPr/>
        <p:nvPr/>
      </p:nvGrpSpPr>
      <p:grpSpPr>
        <a:xfrm>
          <a:off x="0" y="0"/>
          <a:ext cx="0" cy="0"/>
          <a:chOff x="0" y="0"/>
          <a:chExt cx="0" cy="0"/>
        </a:xfrm>
      </p:grpSpPr>
      <p:pic>
        <p:nvPicPr>
          <p:cNvPr id="502" name="Shape 502"/>
          <p:cNvPicPr preferRelativeResize="0"/>
          <p:nvPr/>
        </p:nvPicPr>
        <p:blipFill rotWithShape="1">
          <a:blip r:embed="rId2">
            <a:alphaModFix/>
          </a:blip>
          <a:srcRect/>
          <a:stretch/>
        </p:blipFill>
        <p:spPr>
          <a:xfrm>
            <a:off x="2794792" y="1556145"/>
            <a:ext cx="7329000" cy="5128800"/>
          </a:xfrm>
          <a:prstGeom prst="rect">
            <a:avLst/>
          </a:prstGeom>
          <a:noFill/>
          <a:ln>
            <a:noFill/>
          </a:ln>
        </p:spPr>
      </p:pic>
      <p:cxnSp>
        <p:nvCxnSpPr>
          <p:cNvPr id="503" name="Shape 503"/>
          <p:cNvCxnSpPr/>
          <p:nvPr/>
        </p:nvCxnSpPr>
        <p:spPr>
          <a:xfrm>
            <a:off x="635000" y="635000"/>
            <a:ext cx="11734800" cy="0"/>
          </a:xfrm>
          <a:prstGeom prst="straightConnector1">
            <a:avLst/>
          </a:prstGeom>
          <a:noFill/>
          <a:ln>
            <a:noFill/>
          </a:ln>
        </p:spPr>
      </p:cxnSp>
      <p:cxnSp>
        <p:nvCxnSpPr>
          <p:cNvPr id="504" name="Shape 504"/>
          <p:cNvCxnSpPr/>
          <p:nvPr/>
        </p:nvCxnSpPr>
        <p:spPr>
          <a:xfrm>
            <a:off x="635000" y="1219200"/>
            <a:ext cx="11734800" cy="0"/>
          </a:xfrm>
          <a:prstGeom prst="straightConnector1">
            <a:avLst/>
          </a:prstGeom>
          <a:noFill/>
          <a:ln>
            <a:noFill/>
          </a:ln>
        </p:spPr>
      </p:cxnSp>
      <p:sp>
        <p:nvSpPr>
          <p:cNvPr id="505" name="Shape 505"/>
          <p:cNvSpPr txBox="1">
            <a:spLocks noGrp="1"/>
          </p:cNvSpPr>
          <p:nvPr>
            <p:ph type="body" idx="1"/>
          </p:nvPr>
        </p:nvSpPr>
        <p:spPr>
          <a:xfrm>
            <a:off x="3759200" y="1841500"/>
            <a:ext cx="5448000" cy="3390900"/>
          </a:xfrm>
          <a:prstGeom prst="rect">
            <a:avLst/>
          </a:prstGeom>
          <a:noFill/>
          <a:ln>
            <a:noFill/>
          </a:ln>
        </p:spPr>
        <p:txBody>
          <a:bodyPr spcFirstLastPara="1" wrap="square" lIns="91450" tIns="91450" rIns="91450" bIns="91450" anchor="ctr" anchorCtr="0"/>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914400" marR="0" lvl="1"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06" name="Shape 506"/>
          <p:cNvSpPr txBox="1">
            <a:spLocks noGrp="1"/>
          </p:cNvSpPr>
          <p:nvPr>
            <p:ph type="sldNum" idx="12"/>
          </p:nvPr>
        </p:nvSpPr>
        <p:spPr>
          <a:xfrm>
            <a:off x="12014200" y="739139"/>
            <a:ext cx="362100" cy="426900"/>
          </a:xfrm>
          <a:prstGeom prst="rect">
            <a:avLst/>
          </a:prstGeom>
          <a:noFill/>
          <a:ln>
            <a:noFill/>
          </a:ln>
        </p:spPr>
        <p:txBody>
          <a:bodyPr spcFirstLastPara="1" wrap="square" lIns="91450" tIns="91450" rIns="91450" bIns="91450" anchor="ctr" anchorCtr="0">
            <a:noAutofit/>
          </a:bodyPr>
          <a:lstStyle>
            <a:lvl1pPr marL="0" marR="0" lvl="0"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pPr marL="0" lvl="0" indent="0">
              <a:spcBef>
                <a:spcPts val="0"/>
              </a:spcBef>
              <a:spcAft>
                <a:spcPts val="0"/>
              </a:spcAft>
              <a:buNone/>
            </a:pPr>
            <a:endParaRPr/>
          </a:p>
          <a:p>
            <a:pPr marL="0" lvl="1" indent="228600">
              <a:spcBef>
                <a:spcPts val="0"/>
              </a:spcBef>
              <a:spcAft>
                <a:spcPts val="0"/>
              </a:spcAft>
              <a:buNone/>
            </a:pPr>
            <a:endParaRPr/>
          </a:p>
          <a:p>
            <a:pPr marL="0" lvl="2" indent="444500">
              <a:spcBef>
                <a:spcPts val="0"/>
              </a:spcBef>
              <a:spcAft>
                <a:spcPts val="0"/>
              </a:spcAft>
              <a:buNone/>
            </a:pPr>
            <a:endParaRPr/>
          </a:p>
          <a:p>
            <a:pPr marL="0" lvl="3" indent="685800">
              <a:spcBef>
                <a:spcPts val="0"/>
              </a:spcBef>
              <a:spcAft>
                <a:spcPts val="0"/>
              </a:spcAft>
              <a:buNone/>
            </a:pPr>
            <a:endParaRPr/>
          </a:p>
          <a:p>
            <a:pPr marL="0" lvl="4" indent="914400">
              <a:spcBef>
                <a:spcPts val="0"/>
              </a:spcBef>
              <a:spcAft>
                <a:spcPts val="0"/>
              </a:spcAft>
              <a:buNone/>
            </a:pPr>
            <a:endParaRPr/>
          </a:p>
          <a:p>
            <a:pPr marL="0" lvl="5" indent="1143000">
              <a:spcBef>
                <a:spcPts val="0"/>
              </a:spcBef>
              <a:spcAft>
                <a:spcPts val="0"/>
              </a:spcAft>
              <a:buNone/>
            </a:pPr>
            <a:endParaRPr/>
          </a:p>
          <a:p>
            <a:pPr marL="0" lvl="6" indent="1371600">
              <a:spcBef>
                <a:spcPts val="0"/>
              </a:spcBef>
              <a:spcAft>
                <a:spcPts val="0"/>
              </a:spcAft>
              <a:buNone/>
            </a:pPr>
            <a:endParaRPr/>
          </a:p>
          <a:p>
            <a:pPr marL="0" lvl="7" indent="1612900">
              <a:spcBef>
                <a:spcPts val="0"/>
              </a:spcBef>
              <a:spcAft>
                <a:spcPts val="0"/>
              </a:spcAft>
              <a:buNone/>
            </a:pPr>
            <a:endParaRPr/>
          </a:p>
          <a:p>
            <a:pPr marL="0" lvl="8" indent="1828800">
              <a:spcBef>
                <a:spcPts val="0"/>
              </a:spcBef>
              <a:spcAft>
                <a:spcPts val="0"/>
              </a:spcAft>
              <a:buNone/>
            </a:pPr>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Content: IPad">
  <p:cSld name="Content: IPad 2">
    <p:spTree>
      <p:nvGrpSpPr>
        <p:cNvPr id="1" name="Shape 507"/>
        <p:cNvGrpSpPr/>
        <p:nvPr/>
      </p:nvGrpSpPr>
      <p:grpSpPr>
        <a:xfrm>
          <a:off x="0" y="0"/>
          <a:ext cx="0" cy="0"/>
          <a:chOff x="0" y="0"/>
          <a:chExt cx="0" cy="0"/>
        </a:xfrm>
      </p:grpSpPr>
      <p:pic>
        <p:nvPicPr>
          <p:cNvPr id="508" name="Shape 508"/>
          <p:cNvPicPr preferRelativeResize="0"/>
          <p:nvPr/>
        </p:nvPicPr>
        <p:blipFill rotWithShape="1">
          <a:blip r:embed="rId2">
            <a:alphaModFix/>
          </a:blip>
          <a:srcRect/>
          <a:stretch/>
        </p:blipFill>
        <p:spPr>
          <a:xfrm>
            <a:off x="3136900" y="1511300"/>
            <a:ext cx="6845400" cy="5354700"/>
          </a:xfrm>
          <a:prstGeom prst="rect">
            <a:avLst/>
          </a:prstGeom>
          <a:noFill/>
          <a:ln>
            <a:noFill/>
          </a:ln>
        </p:spPr>
      </p:pic>
      <p:cxnSp>
        <p:nvCxnSpPr>
          <p:cNvPr id="509" name="Shape 509"/>
          <p:cNvCxnSpPr/>
          <p:nvPr/>
        </p:nvCxnSpPr>
        <p:spPr>
          <a:xfrm>
            <a:off x="635000" y="635000"/>
            <a:ext cx="11734800" cy="0"/>
          </a:xfrm>
          <a:prstGeom prst="straightConnector1">
            <a:avLst/>
          </a:prstGeom>
          <a:noFill/>
          <a:ln>
            <a:noFill/>
          </a:ln>
        </p:spPr>
      </p:cxnSp>
      <p:cxnSp>
        <p:nvCxnSpPr>
          <p:cNvPr id="510" name="Shape 510"/>
          <p:cNvCxnSpPr/>
          <p:nvPr/>
        </p:nvCxnSpPr>
        <p:spPr>
          <a:xfrm>
            <a:off x="635000" y="1219200"/>
            <a:ext cx="11734800" cy="0"/>
          </a:xfrm>
          <a:prstGeom prst="straightConnector1">
            <a:avLst/>
          </a:prstGeom>
          <a:noFill/>
          <a:ln>
            <a:noFill/>
          </a:ln>
        </p:spPr>
      </p:cxnSp>
      <p:sp>
        <p:nvSpPr>
          <p:cNvPr id="511" name="Shape 511"/>
          <p:cNvSpPr txBox="1">
            <a:spLocks noGrp="1"/>
          </p:cNvSpPr>
          <p:nvPr>
            <p:ph type="body" idx="1"/>
          </p:nvPr>
        </p:nvSpPr>
        <p:spPr>
          <a:xfrm>
            <a:off x="3822700" y="2095500"/>
            <a:ext cx="5435700" cy="4089300"/>
          </a:xfrm>
          <a:prstGeom prst="rect">
            <a:avLst/>
          </a:prstGeom>
          <a:noFill/>
          <a:ln>
            <a:noFill/>
          </a:ln>
        </p:spPr>
        <p:txBody>
          <a:bodyPr spcFirstLastPara="1" wrap="square" lIns="91450" tIns="91450" rIns="91450" bIns="91450" anchor="ctr" anchorCtr="0"/>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914400" marR="0" lvl="1"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12" name="Shape 512"/>
          <p:cNvSpPr txBox="1">
            <a:spLocks noGrp="1"/>
          </p:cNvSpPr>
          <p:nvPr>
            <p:ph type="sldNum" idx="12"/>
          </p:nvPr>
        </p:nvSpPr>
        <p:spPr>
          <a:xfrm>
            <a:off x="12014200" y="739139"/>
            <a:ext cx="362100" cy="426900"/>
          </a:xfrm>
          <a:prstGeom prst="rect">
            <a:avLst/>
          </a:prstGeom>
          <a:noFill/>
          <a:ln>
            <a:noFill/>
          </a:ln>
        </p:spPr>
        <p:txBody>
          <a:bodyPr spcFirstLastPara="1" wrap="square" lIns="91450" tIns="91450" rIns="91450" bIns="91450" anchor="ctr" anchorCtr="0">
            <a:noAutofit/>
          </a:bodyPr>
          <a:lstStyle>
            <a:lvl1pPr marL="0" marR="0" lvl="0"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pPr marL="0" lvl="0" indent="0">
              <a:spcBef>
                <a:spcPts val="0"/>
              </a:spcBef>
              <a:spcAft>
                <a:spcPts val="0"/>
              </a:spcAft>
              <a:buNone/>
            </a:pPr>
            <a:endParaRPr/>
          </a:p>
          <a:p>
            <a:pPr marL="0" lvl="1" indent="228600">
              <a:spcBef>
                <a:spcPts val="0"/>
              </a:spcBef>
              <a:spcAft>
                <a:spcPts val="0"/>
              </a:spcAft>
              <a:buNone/>
            </a:pPr>
            <a:endParaRPr/>
          </a:p>
          <a:p>
            <a:pPr marL="0" lvl="2" indent="444500">
              <a:spcBef>
                <a:spcPts val="0"/>
              </a:spcBef>
              <a:spcAft>
                <a:spcPts val="0"/>
              </a:spcAft>
              <a:buNone/>
            </a:pPr>
            <a:endParaRPr/>
          </a:p>
          <a:p>
            <a:pPr marL="0" lvl="3" indent="685800">
              <a:spcBef>
                <a:spcPts val="0"/>
              </a:spcBef>
              <a:spcAft>
                <a:spcPts val="0"/>
              </a:spcAft>
              <a:buNone/>
            </a:pPr>
            <a:endParaRPr/>
          </a:p>
          <a:p>
            <a:pPr marL="0" lvl="4" indent="914400">
              <a:spcBef>
                <a:spcPts val="0"/>
              </a:spcBef>
              <a:spcAft>
                <a:spcPts val="0"/>
              </a:spcAft>
              <a:buNone/>
            </a:pPr>
            <a:endParaRPr/>
          </a:p>
          <a:p>
            <a:pPr marL="0" lvl="5" indent="1143000">
              <a:spcBef>
                <a:spcPts val="0"/>
              </a:spcBef>
              <a:spcAft>
                <a:spcPts val="0"/>
              </a:spcAft>
              <a:buNone/>
            </a:pPr>
            <a:endParaRPr/>
          </a:p>
          <a:p>
            <a:pPr marL="0" lvl="6" indent="1371600">
              <a:spcBef>
                <a:spcPts val="0"/>
              </a:spcBef>
              <a:spcAft>
                <a:spcPts val="0"/>
              </a:spcAft>
              <a:buNone/>
            </a:pPr>
            <a:endParaRPr/>
          </a:p>
          <a:p>
            <a:pPr marL="0" lvl="7" indent="1612900">
              <a:spcBef>
                <a:spcPts val="0"/>
              </a:spcBef>
              <a:spcAft>
                <a:spcPts val="0"/>
              </a:spcAft>
              <a:buNone/>
            </a:pPr>
            <a:endParaRPr/>
          </a:p>
          <a:p>
            <a:pPr marL="0" lvl="8" indent="1828800">
              <a:spcBef>
                <a:spcPts val="0"/>
              </a:spcBef>
              <a:spcAft>
                <a:spcPts val="0"/>
              </a:spcAft>
              <a:buNone/>
            </a:pPr>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Content: Smart Phones">
  <p:cSld name="Content: Smart Phones 2">
    <p:spTree>
      <p:nvGrpSpPr>
        <p:cNvPr id="1" name="Shape 513"/>
        <p:cNvGrpSpPr/>
        <p:nvPr/>
      </p:nvGrpSpPr>
      <p:grpSpPr>
        <a:xfrm>
          <a:off x="0" y="0"/>
          <a:ext cx="0" cy="0"/>
          <a:chOff x="0" y="0"/>
          <a:chExt cx="0" cy="0"/>
        </a:xfrm>
      </p:grpSpPr>
      <p:pic>
        <p:nvPicPr>
          <p:cNvPr id="514" name="Shape 514"/>
          <p:cNvPicPr preferRelativeResize="0"/>
          <p:nvPr/>
        </p:nvPicPr>
        <p:blipFill rotWithShape="1">
          <a:blip r:embed="rId2">
            <a:alphaModFix/>
          </a:blip>
          <a:srcRect/>
          <a:stretch/>
        </p:blipFill>
        <p:spPr>
          <a:xfrm>
            <a:off x="1016000" y="1313655"/>
            <a:ext cx="4043700" cy="6057900"/>
          </a:xfrm>
          <a:prstGeom prst="rect">
            <a:avLst/>
          </a:prstGeom>
          <a:noFill/>
          <a:ln>
            <a:noFill/>
          </a:ln>
        </p:spPr>
      </p:pic>
      <p:pic>
        <p:nvPicPr>
          <p:cNvPr id="515" name="Shape 515"/>
          <p:cNvPicPr preferRelativeResize="0"/>
          <p:nvPr/>
        </p:nvPicPr>
        <p:blipFill rotWithShape="1">
          <a:blip r:embed="rId3">
            <a:alphaModFix/>
          </a:blip>
          <a:srcRect/>
          <a:stretch/>
        </p:blipFill>
        <p:spPr>
          <a:xfrm>
            <a:off x="4673600" y="1371600"/>
            <a:ext cx="3695700" cy="5514600"/>
          </a:xfrm>
          <a:prstGeom prst="rect">
            <a:avLst/>
          </a:prstGeom>
          <a:noFill/>
          <a:ln>
            <a:noFill/>
          </a:ln>
        </p:spPr>
      </p:pic>
      <p:pic>
        <p:nvPicPr>
          <p:cNvPr id="516" name="Shape 516"/>
          <p:cNvPicPr preferRelativeResize="0"/>
          <p:nvPr/>
        </p:nvPicPr>
        <p:blipFill rotWithShape="1">
          <a:blip r:embed="rId4">
            <a:alphaModFix/>
          </a:blip>
          <a:srcRect/>
          <a:stretch/>
        </p:blipFill>
        <p:spPr>
          <a:xfrm>
            <a:off x="8509000" y="1358900"/>
            <a:ext cx="2984700" cy="5459700"/>
          </a:xfrm>
          <a:prstGeom prst="rect">
            <a:avLst/>
          </a:prstGeom>
          <a:noFill/>
          <a:ln>
            <a:noFill/>
          </a:ln>
        </p:spPr>
      </p:pic>
      <p:cxnSp>
        <p:nvCxnSpPr>
          <p:cNvPr id="517" name="Shape 517"/>
          <p:cNvCxnSpPr/>
          <p:nvPr/>
        </p:nvCxnSpPr>
        <p:spPr>
          <a:xfrm>
            <a:off x="635000" y="635000"/>
            <a:ext cx="11734800" cy="0"/>
          </a:xfrm>
          <a:prstGeom prst="straightConnector1">
            <a:avLst/>
          </a:prstGeom>
          <a:noFill/>
          <a:ln>
            <a:noFill/>
          </a:ln>
        </p:spPr>
      </p:cxnSp>
      <p:cxnSp>
        <p:nvCxnSpPr>
          <p:cNvPr id="518" name="Shape 518"/>
          <p:cNvCxnSpPr/>
          <p:nvPr/>
        </p:nvCxnSpPr>
        <p:spPr>
          <a:xfrm>
            <a:off x="635000" y="1219200"/>
            <a:ext cx="11734800" cy="0"/>
          </a:xfrm>
          <a:prstGeom prst="straightConnector1">
            <a:avLst/>
          </a:prstGeom>
          <a:noFill/>
          <a:ln>
            <a:noFill/>
          </a:ln>
        </p:spPr>
      </p:cxnSp>
      <p:sp>
        <p:nvSpPr>
          <p:cNvPr id="519" name="Shape 519"/>
          <p:cNvSpPr/>
          <p:nvPr/>
        </p:nvSpPr>
        <p:spPr>
          <a:xfrm>
            <a:off x="5651500" y="3835400"/>
            <a:ext cx="1707900" cy="254400"/>
          </a:xfrm>
          <a:prstGeom prst="rect">
            <a:avLst/>
          </a:prstGeom>
          <a:noFill/>
          <a:ln>
            <a:noFill/>
          </a:ln>
        </p:spPr>
        <p:txBody>
          <a:bodyPr spcFirstLastPara="1" wrap="square" lIns="38075" tIns="38075" rIns="38075" bIns="38075" anchor="t" anchorCtr="0">
            <a:noAutofit/>
          </a:bodyPr>
          <a:lstStyle/>
          <a:p>
            <a:pPr marL="0" marR="0" lvl="0" indent="0" algn="l" rtl="0">
              <a:lnSpc>
                <a:spcPct val="100000"/>
              </a:lnSpc>
              <a:spcBef>
                <a:spcPts val="0"/>
              </a:spcBef>
              <a:spcAft>
                <a:spcPts val="0"/>
              </a:spcAft>
              <a:buClr>
                <a:srgbClr val="000000"/>
              </a:buClr>
              <a:buFont typeface="Arial"/>
              <a:buNone/>
            </a:pPr>
            <a:r>
              <a:rPr lang="en-US" sz="1400" b="0" i="0" u="none" strike="noStrike" cap="none">
                <a:solidFill>
                  <a:srgbClr val="000000"/>
                </a:solidFill>
                <a:latin typeface="Arial"/>
                <a:ea typeface="Arial"/>
                <a:cs typeface="Arial"/>
                <a:sym typeface="Arial"/>
              </a:rPr>
              <a:t>Drag an object here</a:t>
            </a:r>
            <a:endParaRPr sz="1400"/>
          </a:p>
        </p:txBody>
      </p:sp>
      <p:sp>
        <p:nvSpPr>
          <p:cNvPr id="520" name="Shape 520"/>
          <p:cNvSpPr/>
          <p:nvPr/>
        </p:nvSpPr>
        <p:spPr>
          <a:xfrm>
            <a:off x="9182100" y="3835400"/>
            <a:ext cx="1707900" cy="254400"/>
          </a:xfrm>
          <a:prstGeom prst="rect">
            <a:avLst/>
          </a:prstGeom>
          <a:noFill/>
          <a:ln>
            <a:noFill/>
          </a:ln>
        </p:spPr>
        <p:txBody>
          <a:bodyPr spcFirstLastPara="1" wrap="square" lIns="38075" tIns="38075" rIns="38075" bIns="38075" anchor="t" anchorCtr="0">
            <a:noAutofit/>
          </a:bodyPr>
          <a:lstStyle/>
          <a:p>
            <a:pPr marL="0" marR="0" lvl="0" indent="0" algn="l" rtl="0">
              <a:lnSpc>
                <a:spcPct val="100000"/>
              </a:lnSpc>
              <a:spcBef>
                <a:spcPts val="0"/>
              </a:spcBef>
              <a:spcAft>
                <a:spcPts val="0"/>
              </a:spcAft>
              <a:buClr>
                <a:srgbClr val="000000"/>
              </a:buClr>
              <a:buFont typeface="Arial"/>
              <a:buNone/>
            </a:pPr>
            <a:r>
              <a:rPr lang="en-US" sz="1400" b="0" i="0" u="none" strike="noStrike" cap="none">
                <a:solidFill>
                  <a:srgbClr val="000000"/>
                </a:solidFill>
                <a:latin typeface="Arial"/>
                <a:ea typeface="Arial"/>
                <a:cs typeface="Arial"/>
                <a:sym typeface="Arial"/>
              </a:rPr>
              <a:t>Drag an object here</a:t>
            </a:r>
            <a:endParaRPr sz="1400"/>
          </a:p>
        </p:txBody>
      </p:sp>
      <p:sp>
        <p:nvSpPr>
          <p:cNvPr id="521" name="Shape 521"/>
          <p:cNvSpPr txBox="1">
            <a:spLocks noGrp="1"/>
          </p:cNvSpPr>
          <p:nvPr>
            <p:ph type="body" idx="1"/>
          </p:nvPr>
        </p:nvSpPr>
        <p:spPr>
          <a:xfrm>
            <a:off x="1841500" y="1981200"/>
            <a:ext cx="2311800" cy="3962400"/>
          </a:xfrm>
          <a:prstGeom prst="rect">
            <a:avLst/>
          </a:prstGeom>
          <a:noFill/>
          <a:ln>
            <a:noFill/>
          </a:ln>
        </p:spPr>
        <p:txBody>
          <a:bodyPr spcFirstLastPara="1" wrap="square" lIns="91450" tIns="91450" rIns="91450" bIns="91450" anchor="ctr" anchorCtr="0"/>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914400" marR="0" lvl="1"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22" name="Shape 522"/>
          <p:cNvSpPr txBox="1">
            <a:spLocks noGrp="1"/>
          </p:cNvSpPr>
          <p:nvPr>
            <p:ph type="sldNum" idx="12"/>
          </p:nvPr>
        </p:nvSpPr>
        <p:spPr>
          <a:xfrm>
            <a:off x="12014200" y="739139"/>
            <a:ext cx="362100" cy="426900"/>
          </a:xfrm>
          <a:prstGeom prst="rect">
            <a:avLst/>
          </a:prstGeom>
          <a:noFill/>
          <a:ln>
            <a:noFill/>
          </a:ln>
        </p:spPr>
        <p:txBody>
          <a:bodyPr spcFirstLastPara="1" wrap="square" lIns="91450" tIns="91450" rIns="91450" bIns="91450" anchor="ctr" anchorCtr="0">
            <a:noAutofit/>
          </a:bodyPr>
          <a:lstStyle>
            <a:lvl1pPr marL="0" marR="0" lvl="0"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pPr marL="0" lvl="0" indent="0">
              <a:spcBef>
                <a:spcPts val="0"/>
              </a:spcBef>
              <a:spcAft>
                <a:spcPts val="0"/>
              </a:spcAft>
              <a:buNone/>
            </a:pPr>
            <a:endParaRPr/>
          </a:p>
          <a:p>
            <a:pPr marL="0" lvl="1" indent="228600">
              <a:spcBef>
                <a:spcPts val="0"/>
              </a:spcBef>
              <a:spcAft>
                <a:spcPts val="0"/>
              </a:spcAft>
              <a:buNone/>
            </a:pPr>
            <a:endParaRPr/>
          </a:p>
          <a:p>
            <a:pPr marL="0" lvl="2" indent="444500">
              <a:spcBef>
                <a:spcPts val="0"/>
              </a:spcBef>
              <a:spcAft>
                <a:spcPts val="0"/>
              </a:spcAft>
              <a:buNone/>
            </a:pPr>
            <a:endParaRPr/>
          </a:p>
          <a:p>
            <a:pPr marL="0" lvl="3" indent="685800">
              <a:spcBef>
                <a:spcPts val="0"/>
              </a:spcBef>
              <a:spcAft>
                <a:spcPts val="0"/>
              </a:spcAft>
              <a:buNone/>
            </a:pPr>
            <a:endParaRPr/>
          </a:p>
          <a:p>
            <a:pPr marL="0" lvl="4" indent="914400">
              <a:spcBef>
                <a:spcPts val="0"/>
              </a:spcBef>
              <a:spcAft>
                <a:spcPts val="0"/>
              </a:spcAft>
              <a:buNone/>
            </a:pPr>
            <a:endParaRPr/>
          </a:p>
          <a:p>
            <a:pPr marL="0" lvl="5" indent="1143000">
              <a:spcBef>
                <a:spcPts val="0"/>
              </a:spcBef>
              <a:spcAft>
                <a:spcPts val="0"/>
              </a:spcAft>
              <a:buNone/>
            </a:pPr>
            <a:endParaRPr/>
          </a:p>
          <a:p>
            <a:pPr marL="0" lvl="6" indent="1371600">
              <a:spcBef>
                <a:spcPts val="0"/>
              </a:spcBef>
              <a:spcAft>
                <a:spcPts val="0"/>
              </a:spcAft>
              <a:buNone/>
            </a:pPr>
            <a:endParaRPr/>
          </a:p>
          <a:p>
            <a:pPr marL="0" lvl="7" indent="1612900">
              <a:spcBef>
                <a:spcPts val="0"/>
              </a:spcBef>
              <a:spcAft>
                <a:spcPts val="0"/>
              </a:spcAft>
              <a:buNone/>
            </a:pPr>
            <a:endParaRPr/>
          </a:p>
          <a:p>
            <a:pPr marL="0" lvl="8" indent="1828800">
              <a:spcBef>
                <a:spcPts val="0"/>
              </a:spcBef>
              <a:spcAft>
                <a:spcPts val="0"/>
              </a:spcAft>
              <a:buNone/>
            </a:pPr>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Discussion">
  <p:cSld name="Discussion">
    <p:bg>
      <p:bgPr>
        <a:solidFill>
          <a:srgbClr val="000000"/>
        </a:solidFill>
        <a:effectLst/>
      </p:bgPr>
    </p:bg>
    <p:spTree>
      <p:nvGrpSpPr>
        <p:cNvPr id="1" name="Shape 523"/>
        <p:cNvGrpSpPr/>
        <p:nvPr/>
      </p:nvGrpSpPr>
      <p:grpSpPr>
        <a:xfrm>
          <a:off x="0" y="0"/>
          <a:ext cx="0" cy="0"/>
          <a:chOff x="0" y="0"/>
          <a:chExt cx="0" cy="0"/>
        </a:xfrm>
      </p:grpSpPr>
      <p:cxnSp>
        <p:nvCxnSpPr>
          <p:cNvPr id="524" name="Shape 524"/>
          <p:cNvCxnSpPr/>
          <p:nvPr/>
        </p:nvCxnSpPr>
        <p:spPr>
          <a:xfrm>
            <a:off x="635000" y="635000"/>
            <a:ext cx="11734800" cy="0"/>
          </a:xfrm>
          <a:prstGeom prst="straightConnector1">
            <a:avLst/>
          </a:prstGeom>
          <a:noFill/>
          <a:ln w="9525" cap="flat" cmpd="sng">
            <a:solidFill>
              <a:srgbClr val="FFFFFF"/>
            </a:solidFill>
            <a:prstDash val="solid"/>
            <a:miter lim="8000"/>
            <a:headEnd type="none" w="sm" len="sm"/>
            <a:tailEnd type="none" w="sm" len="sm"/>
          </a:ln>
        </p:spPr>
      </p:cxnSp>
      <p:cxnSp>
        <p:nvCxnSpPr>
          <p:cNvPr id="525" name="Shape 525"/>
          <p:cNvCxnSpPr/>
          <p:nvPr/>
        </p:nvCxnSpPr>
        <p:spPr>
          <a:xfrm>
            <a:off x="635000" y="1219200"/>
            <a:ext cx="11734800" cy="0"/>
          </a:xfrm>
          <a:prstGeom prst="straightConnector1">
            <a:avLst/>
          </a:prstGeom>
          <a:noFill/>
          <a:ln w="9525" cap="flat" cmpd="sng">
            <a:solidFill>
              <a:srgbClr val="FFFFFF"/>
            </a:solidFill>
            <a:prstDash val="solid"/>
            <a:miter lim="8000"/>
            <a:headEnd type="none" w="sm" len="sm"/>
            <a:tailEnd type="none" w="sm" len="sm"/>
          </a:ln>
        </p:spPr>
      </p:cxnSp>
      <p:sp>
        <p:nvSpPr>
          <p:cNvPr id="526" name="Shape 526"/>
          <p:cNvSpPr/>
          <p:nvPr/>
        </p:nvSpPr>
        <p:spPr>
          <a:xfrm>
            <a:off x="635000" y="1473200"/>
            <a:ext cx="11734800" cy="1460400"/>
          </a:xfrm>
          <a:prstGeom prst="rect">
            <a:avLst/>
          </a:prstGeom>
          <a:noFill/>
          <a:ln>
            <a:noFill/>
          </a:ln>
        </p:spPr>
        <p:txBody>
          <a:bodyPr spcFirstLastPara="1" wrap="square" lIns="0" tIns="0" rIns="0" bIns="0" anchor="t" anchorCtr="0">
            <a:noAutofit/>
          </a:bodyPr>
          <a:lstStyle/>
          <a:p>
            <a:pPr marL="0" marR="0" lvl="0" indent="0" algn="l" rtl="0">
              <a:lnSpc>
                <a:spcPct val="88333"/>
              </a:lnSpc>
              <a:spcBef>
                <a:spcPts val="0"/>
              </a:spcBef>
              <a:spcAft>
                <a:spcPts val="0"/>
              </a:spcAft>
              <a:buClr>
                <a:srgbClr val="FFFFFF"/>
              </a:buClr>
              <a:buFont typeface="Arial"/>
              <a:buNone/>
            </a:pPr>
            <a:r>
              <a:rPr lang="en-US" sz="11900" b="1" i="0" u="none" strike="noStrike" cap="none">
                <a:solidFill>
                  <a:srgbClr val="FFFFFF"/>
                </a:solidFill>
                <a:latin typeface="Arial"/>
                <a:ea typeface="Arial"/>
                <a:cs typeface="Arial"/>
                <a:sym typeface="Arial"/>
              </a:rPr>
              <a:t>DISCUSSION TIME</a:t>
            </a:r>
            <a:endParaRPr sz="1400"/>
          </a:p>
        </p:txBody>
      </p:sp>
      <p:sp>
        <p:nvSpPr>
          <p:cNvPr id="527" name="Shape 527"/>
          <p:cNvSpPr txBox="1">
            <a:spLocks noGrp="1"/>
          </p:cNvSpPr>
          <p:nvPr>
            <p:ph type="sldNum" idx="12"/>
          </p:nvPr>
        </p:nvSpPr>
        <p:spPr>
          <a:xfrm>
            <a:off x="12030450" y="739139"/>
            <a:ext cx="345900" cy="426900"/>
          </a:xfrm>
          <a:prstGeom prst="rect">
            <a:avLst/>
          </a:prstGeom>
          <a:noFill/>
          <a:ln>
            <a:noFill/>
          </a:ln>
        </p:spPr>
        <p:txBody>
          <a:bodyPr spcFirstLastPara="1" wrap="square" lIns="91450" tIns="91450" rIns="91450" bIns="91450" anchor="ctr" anchorCtr="0">
            <a:noAutofit/>
          </a:bodyPr>
          <a:lstStyle>
            <a:lvl1pPr marL="0" marR="0" lvl="0"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pPr marL="0" lvl="0" indent="0">
              <a:spcBef>
                <a:spcPts val="0"/>
              </a:spcBef>
              <a:spcAft>
                <a:spcPts val="0"/>
              </a:spcAft>
              <a:buNone/>
            </a:pPr>
            <a:endParaRPr/>
          </a:p>
          <a:p>
            <a:pPr marL="0" lvl="1" indent="228600" algn="l">
              <a:spcBef>
                <a:spcPts val="0"/>
              </a:spcBef>
              <a:spcAft>
                <a:spcPts val="0"/>
              </a:spcAft>
              <a:buNone/>
            </a:pPr>
            <a:endParaRPr/>
          </a:p>
          <a:p>
            <a:pPr marL="0" lvl="2" indent="444500" algn="l">
              <a:spcBef>
                <a:spcPts val="0"/>
              </a:spcBef>
              <a:spcAft>
                <a:spcPts val="0"/>
              </a:spcAft>
              <a:buNone/>
            </a:pPr>
            <a:endParaRPr/>
          </a:p>
          <a:p>
            <a:pPr marL="0" lvl="3" indent="685800" algn="l">
              <a:spcBef>
                <a:spcPts val="0"/>
              </a:spcBef>
              <a:spcAft>
                <a:spcPts val="0"/>
              </a:spcAft>
              <a:buNone/>
            </a:pPr>
            <a:endParaRPr/>
          </a:p>
          <a:p>
            <a:pPr marL="0" lvl="4" indent="914400" algn="l">
              <a:spcBef>
                <a:spcPts val="0"/>
              </a:spcBef>
              <a:spcAft>
                <a:spcPts val="0"/>
              </a:spcAft>
              <a:buNone/>
            </a:pPr>
            <a:endParaRPr/>
          </a:p>
          <a:p>
            <a:pPr marL="0" lvl="5" indent="1143000" algn="l">
              <a:spcBef>
                <a:spcPts val="0"/>
              </a:spcBef>
              <a:spcAft>
                <a:spcPts val="0"/>
              </a:spcAft>
              <a:buNone/>
            </a:pPr>
            <a:endParaRPr/>
          </a:p>
          <a:p>
            <a:pPr marL="0" lvl="6" indent="1371600" algn="l">
              <a:spcBef>
                <a:spcPts val="0"/>
              </a:spcBef>
              <a:spcAft>
                <a:spcPts val="0"/>
              </a:spcAft>
              <a:buNone/>
            </a:pPr>
            <a:endParaRPr/>
          </a:p>
          <a:p>
            <a:pPr marL="0" lvl="7" indent="1612900" algn="l">
              <a:spcBef>
                <a:spcPts val="0"/>
              </a:spcBef>
              <a:spcAft>
                <a:spcPts val="0"/>
              </a:spcAft>
              <a:buNone/>
            </a:pPr>
            <a:endParaRPr/>
          </a:p>
          <a:p>
            <a:pPr marL="0" lvl="8" indent="1828800" algn="l">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se Study">
  <p:cSld name="Case Study">
    <p:spTree>
      <p:nvGrpSpPr>
        <p:cNvPr id="1" name="Shape 37"/>
        <p:cNvGrpSpPr/>
        <p:nvPr/>
      </p:nvGrpSpPr>
      <p:grpSpPr>
        <a:xfrm>
          <a:off x="0" y="0"/>
          <a:ext cx="0" cy="0"/>
          <a:chOff x="0" y="0"/>
          <a:chExt cx="0" cy="0"/>
        </a:xfrm>
      </p:grpSpPr>
      <p:cxnSp>
        <p:nvCxnSpPr>
          <p:cNvPr id="38" name="Shape 38"/>
          <p:cNvCxnSpPr/>
          <p:nvPr/>
        </p:nvCxnSpPr>
        <p:spPr>
          <a:xfrm>
            <a:off x="635000" y="635000"/>
            <a:ext cx="11734800" cy="11"/>
          </a:xfrm>
          <a:prstGeom prst="straightConnector1">
            <a:avLst/>
          </a:prstGeom>
          <a:noFill/>
          <a:ln>
            <a:noFill/>
          </a:ln>
        </p:spPr>
      </p:cxnSp>
      <p:cxnSp>
        <p:nvCxnSpPr>
          <p:cNvPr id="39" name="Shape 39"/>
          <p:cNvCxnSpPr/>
          <p:nvPr/>
        </p:nvCxnSpPr>
        <p:spPr>
          <a:xfrm>
            <a:off x="635000" y="1219200"/>
            <a:ext cx="11734800" cy="11"/>
          </a:xfrm>
          <a:prstGeom prst="straightConnector1">
            <a:avLst/>
          </a:prstGeom>
          <a:noFill/>
          <a:ln>
            <a:noFill/>
          </a:ln>
        </p:spPr>
      </p:cxnSp>
      <p:cxnSp>
        <p:nvCxnSpPr>
          <p:cNvPr id="40" name="Shape 40"/>
          <p:cNvCxnSpPr/>
          <p:nvPr/>
        </p:nvCxnSpPr>
        <p:spPr>
          <a:xfrm rot="10800000" flipH="1">
            <a:off x="8623300" y="2781009"/>
            <a:ext cx="3735026" cy="290"/>
          </a:xfrm>
          <a:prstGeom prst="straightConnector1">
            <a:avLst/>
          </a:prstGeom>
          <a:noFill/>
          <a:ln>
            <a:noFill/>
          </a:ln>
        </p:spPr>
      </p:cxnSp>
      <p:cxnSp>
        <p:nvCxnSpPr>
          <p:cNvPr id="41" name="Shape 41"/>
          <p:cNvCxnSpPr/>
          <p:nvPr/>
        </p:nvCxnSpPr>
        <p:spPr>
          <a:xfrm rot="10800000" flipH="1">
            <a:off x="635000" y="2781141"/>
            <a:ext cx="7742696" cy="158"/>
          </a:xfrm>
          <a:prstGeom prst="straightConnector1">
            <a:avLst/>
          </a:prstGeom>
          <a:noFill/>
          <a:ln>
            <a:noFill/>
          </a:ln>
        </p:spPr>
      </p:cxnSp>
      <p:sp>
        <p:nvSpPr>
          <p:cNvPr id="42" name="Shape 42"/>
          <p:cNvSpPr/>
          <p:nvPr/>
        </p:nvSpPr>
        <p:spPr>
          <a:xfrm>
            <a:off x="635000" y="2387600"/>
            <a:ext cx="3733800" cy="254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Arial"/>
              <a:buNone/>
            </a:pPr>
            <a:r>
              <a:rPr lang="en-US" sz="2000" b="1" i="0" u="none" strike="noStrike" cap="none">
                <a:solidFill>
                  <a:srgbClr val="000000"/>
                </a:solidFill>
                <a:latin typeface="Arial"/>
                <a:ea typeface="Arial"/>
                <a:cs typeface="Arial"/>
                <a:sym typeface="Arial"/>
              </a:rPr>
              <a:t>SUMMARY</a:t>
            </a:r>
            <a:endParaRPr/>
          </a:p>
        </p:txBody>
      </p:sp>
      <p:sp>
        <p:nvSpPr>
          <p:cNvPr id="43" name="Shape 43"/>
          <p:cNvSpPr/>
          <p:nvPr/>
        </p:nvSpPr>
        <p:spPr>
          <a:xfrm>
            <a:off x="8636000" y="2387600"/>
            <a:ext cx="3733800" cy="254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Arial"/>
              <a:buNone/>
            </a:pPr>
            <a:r>
              <a:rPr lang="en-US" sz="2000" b="1" i="0" u="none" strike="noStrike" cap="none">
                <a:solidFill>
                  <a:srgbClr val="000000"/>
                </a:solidFill>
                <a:latin typeface="Arial"/>
                <a:ea typeface="Arial"/>
                <a:cs typeface="Arial"/>
                <a:sym typeface="Arial"/>
              </a:rPr>
              <a:t>KEY CHALLENGE / QUESTION</a:t>
            </a:r>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Full Image">
  <p:cSld name="Full Image">
    <p:spTree>
      <p:nvGrpSpPr>
        <p:cNvPr id="1" name="Shape 528"/>
        <p:cNvGrpSpPr/>
        <p:nvPr/>
      </p:nvGrpSpPr>
      <p:grpSpPr>
        <a:xfrm>
          <a:off x="0" y="0"/>
          <a:ext cx="0" cy="0"/>
          <a:chOff x="0" y="0"/>
          <a:chExt cx="0" cy="0"/>
        </a:xfrm>
      </p:grpSpPr>
      <p:cxnSp>
        <p:nvCxnSpPr>
          <p:cNvPr id="529" name="Shape 529"/>
          <p:cNvCxnSpPr/>
          <p:nvPr/>
        </p:nvCxnSpPr>
        <p:spPr>
          <a:xfrm>
            <a:off x="635000" y="635000"/>
            <a:ext cx="11734800" cy="0"/>
          </a:xfrm>
          <a:prstGeom prst="straightConnector1">
            <a:avLst/>
          </a:prstGeom>
          <a:noFill/>
          <a:ln>
            <a:noFill/>
          </a:ln>
        </p:spPr>
      </p:cxnSp>
      <p:cxnSp>
        <p:nvCxnSpPr>
          <p:cNvPr id="530" name="Shape 530"/>
          <p:cNvCxnSpPr/>
          <p:nvPr/>
        </p:nvCxnSpPr>
        <p:spPr>
          <a:xfrm>
            <a:off x="635000" y="1219200"/>
            <a:ext cx="11734800" cy="0"/>
          </a:xfrm>
          <a:prstGeom prst="straightConnector1">
            <a:avLst/>
          </a:prstGeom>
          <a:noFill/>
          <a:ln>
            <a:noFill/>
          </a:ln>
        </p:spPr>
      </p:cxn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Bulleted Text w/ Source">
  <p:cSld name="Bulleted Text w/ Source">
    <p:spTree>
      <p:nvGrpSpPr>
        <p:cNvPr id="1" name="Shape 531"/>
        <p:cNvGrpSpPr/>
        <p:nvPr/>
      </p:nvGrpSpPr>
      <p:grpSpPr>
        <a:xfrm>
          <a:off x="0" y="0"/>
          <a:ext cx="0" cy="0"/>
          <a:chOff x="0" y="0"/>
          <a:chExt cx="0" cy="0"/>
        </a:xfrm>
      </p:grpSpPr>
      <p:cxnSp>
        <p:nvCxnSpPr>
          <p:cNvPr id="532" name="Shape 532"/>
          <p:cNvCxnSpPr/>
          <p:nvPr/>
        </p:nvCxnSpPr>
        <p:spPr>
          <a:xfrm>
            <a:off x="635000" y="635000"/>
            <a:ext cx="11734800" cy="0"/>
          </a:xfrm>
          <a:prstGeom prst="straightConnector1">
            <a:avLst/>
          </a:prstGeom>
          <a:noFill/>
          <a:ln>
            <a:noFill/>
          </a:ln>
        </p:spPr>
      </p:cxnSp>
      <p:cxnSp>
        <p:nvCxnSpPr>
          <p:cNvPr id="533" name="Shape 533"/>
          <p:cNvCxnSpPr/>
          <p:nvPr/>
        </p:nvCxnSpPr>
        <p:spPr>
          <a:xfrm>
            <a:off x="635000" y="1219200"/>
            <a:ext cx="11734800" cy="0"/>
          </a:xfrm>
          <a:prstGeom prst="straightConnector1">
            <a:avLst/>
          </a:prstGeom>
          <a:noFill/>
          <a:ln>
            <a:noFill/>
          </a:ln>
        </p:spPr>
      </p:cxn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Non-Bulleted Text">
  <p:cSld name="Non-Bulleted Text">
    <p:spTree>
      <p:nvGrpSpPr>
        <p:cNvPr id="1" name="Shape 534"/>
        <p:cNvGrpSpPr/>
        <p:nvPr/>
      </p:nvGrpSpPr>
      <p:grpSpPr>
        <a:xfrm>
          <a:off x="0" y="0"/>
          <a:ext cx="0" cy="0"/>
          <a:chOff x="0" y="0"/>
          <a:chExt cx="0" cy="0"/>
        </a:xfrm>
      </p:grpSpPr>
      <p:cxnSp>
        <p:nvCxnSpPr>
          <p:cNvPr id="535" name="Shape 535"/>
          <p:cNvCxnSpPr/>
          <p:nvPr/>
        </p:nvCxnSpPr>
        <p:spPr>
          <a:xfrm>
            <a:off x="635000" y="635000"/>
            <a:ext cx="11734800" cy="0"/>
          </a:xfrm>
          <a:prstGeom prst="straightConnector1">
            <a:avLst/>
          </a:prstGeom>
          <a:noFill/>
          <a:ln>
            <a:noFill/>
          </a:ln>
        </p:spPr>
      </p:cxnSp>
      <p:cxnSp>
        <p:nvCxnSpPr>
          <p:cNvPr id="536" name="Shape 536"/>
          <p:cNvCxnSpPr/>
          <p:nvPr/>
        </p:nvCxnSpPr>
        <p:spPr>
          <a:xfrm>
            <a:off x="635000" y="1219200"/>
            <a:ext cx="11734800" cy="0"/>
          </a:xfrm>
          <a:prstGeom prst="straightConnector1">
            <a:avLst/>
          </a:prstGeom>
          <a:noFill/>
          <a:ln>
            <a:noFill/>
          </a:ln>
        </p:spPr>
      </p:cxn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Divider">
  <p:cSld name="Divider">
    <p:spTree>
      <p:nvGrpSpPr>
        <p:cNvPr id="1" name="Shape 537"/>
        <p:cNvGrpSpPr/>
        <p:nvPr/>
      </p:nvGrpSpPr>
      <p:grpSpPr>
        <a:xfrm>
          <a:off x="0" y="0"/>
          <a:ext cx="0" cy="0"/>
          <a:chOff x="0" y="0"/>
          <a:chExt cx="0" cy="0"/>
        </a:xfrm>
      </p:grpSpPr>
      <p:cxnSp>
        <p:nvCxnSpPr>
          <p:cNvPr id="538" name="Shape 538"/>
          <p:cNvCxnSpPr/>
          <p:nvPr/>
        </p:nvCxnSpPr>
        <p:spPr>
          <a:xfrm>
            <a:off x="635000" y="635000"/>
            <a:ext cx="11734800" cy="0"/>
          </a:xfrm>
          <a:prstGeom prst="straightConnector1">
            <a:avLst/>
          </a:prstGeom>
          <a:noFill/>
          <a:ln>
            <a:noFill/>
          </a:ln>
        </p:spPr>
      </p:cxnSp>
      <p:cxnSp>
        <p:nvCxnSpPr>
          <p:cNvPr id="539" name="Shape 539"/>
          <p:cNvCxnSpPr/>
          <p:nvPr/>
        </p:nvCxnSpPr>
        <p:spPr>
          <a:xfrm>
            <a:off x="635000" y="1219200"/>
            <a:ext cx="11734800" cy="0"/>
          </a:xfrm>
          <a:prstGeom prst="straightConnector1">
            <a:avLst/>
          </a:prstGeom>
          <a:noFill/>
          <a:ln>
            <a:noFill/>
          </a:ln>
        </p:spPr>
      </p:cxn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Contact Info">
  <p:cSld name="Contact Info">
    <p:bg>
      <p:bgPr>
        <a:solidFill>
          <a:srgbClr val="000000"/>
        </a:solidFill>
        <a:effectLst/>
      </p:bgPr>
    </p:bg>
    <p:spTree>
      <p:nvGrpSpPr>
        <p:cNvPr id="1" name="Shape 540"/>
        <p:cNvGrpSpPr/>
        <p:nvPr/>
      </p:nvGrpSpPr>
      <p:grpSpPr>
        <a:xfrm>
          <a:off x="0" y="0"/>
          <a:ext cx="0" cy="0"/>
          <a:chOff x="0" y="0"/>
          <a:chExt cx="0" cy="0"/>
        </a:xfrm>
      </p:grpSpPr>
      <p:cxnSp>
        <p:nvCxnSpPr>
          <p:cNvPr id="541" name="Shape 541"/>
          <p:cNvCxnSpPr/>
          <p:nvPr/>
        </p:nvCxnSpPr>
        <p:spPr>
          <a:xfrm>
            <a:off x="635000" y="635000"/>
            <a:ext cx="11734800" cy="0"/>
          </a:xfrm>
          <a:prstGeom prst="straightConnector1">
            <a:avLst/>
          </a:prstGeom>
          <a:noFill/>
          <a:ln w="12700" cap="flat" cmpd="sng">
            <a:solidFill>
              <a:srgbClr val="FFFFFF"/>
            </a:solidFill>
            <a:prstDash val="solid"/>
            <a:miter lim="8000"/>
            <a:headEnd type="none" w="sm" len="sm"/>
            <a:tailEnd type="none" w="sm" len="sm"/>
          </a:ln>
        </p:spPr>
      </p:cxnSp>
      <p:cxnSp>
        <p:nvCxnSpPr>
          <p:cNvPr id="542" name="Shape 542"/>
          <p:cNvCxnSpPr/>
          <p:nvPr/>
        </p:nvCxnSpPr>
        <p:spPr>
          <a:xfrm>
            <a:off x="635000" y="1219200"/>
            <a:ext cx="11734800" cy="0"/>
          </a:xfrm>
          <a:prstGeom prst="straightConnector1">
            <a:avLst/>
          </a:prstGeom>
          <a:noFill/>
          <a:ln w="12700" cap="flat" cmpd="sng">
            <a:solidFill>
              <a:srgbClr val="FFFFFF"/>
            </a:solidFill>
            <a:prstDash val="solid"/>
            <a:miter lim="8000"/>
            <a:headEnd type="none" w="sm" len="sm"/>
            <a:tailEnd type="none" w="sm" len="sm"/>
          </a:ln>
        </p:spPr>
      </p:cxnSp>
      <p:sp>
        <p:nvSpPr>
          <p:cNvPr id="543" name="Shape 543"/>
          <p:cNvSpPr/>
          <p:nvPr/>
        </p:nvSpPr>
        <p:spPr>
          <a:xfrm>
            <a:off x="635000" y="2273300"/>
            <a:ext cx="11734800" cy="3810000"/>
          </a:xfrm>
          <a:prstGeom prst="rect">
            <a:avLst/>
          </a:prstGeom>
          <a:noFill/>
          <a:ln>
            <a:noFill/>
          </a:ln>
        </p:spPr>
        <p:txBody>
          <a:bodyPr spcFirstLastPara="1" wrap="square" lIns="0" tIns="0" rIns="0" bIns="0" anchor="t" anchorCtr="0">
            <a:noAutofit/>
          </a:bodyPr>
          <a:lstStyle/>
          <a:p>
            <a:pPr marL="177800" marR="0" lvl="1" indent="-184150" algn="l" rtl="0">
              <a:lnSpc>
                <a:spcPct val="110000"/>
              </a:lnSpc>
              <a:spcBef>
                <a:spcPts val="0"/>
              </a:spcBef>
              <a:spcAft>
                <a:spcPts val="0"/>
              </a:spcAft>
              <a:buClr>
                <a:srgbClr val="000000"/>
              </a:buClr>
              <a:buSzPts val="2100"/>
              <a:buFont typeface="Merriweather Sans"/>
              <a:buChar char="‣"/>
            </a:pPr>
            <a:r>
              <a:rPr lang="en-US" sz="2600" b="0" i="0" u="none" strike="noStrike" cap="none">
                <a:solidFill>
                  <a:srgbClr val="000000"/>
                </a:solidFill>
                <a:latin typeface="Arial"/>
                <a:ea typeface="Arial"/>
                <a:cs typeface="Arial"/>
                <a:sym typeface="Arial"/>
              </a:rPr>
              <a:t>Body Level One</a:t>
            </a:r>
            <a:endParaRPr sz="1400"/>
          </a:p>
          <a:p>
            <a:pPr marL="177800" marR="0" lvl="1" indent="-184150" algn="l" rtl="0">
              <a:lnSpc>
                <a:spcPct val="110000"/>
              </a:lnSpc>
              <a:spcBef>
                <a:spcPts val="400"/>
              </a:spcBef>
              <a:spcAft>
                <a:spcPts val="0"/>
              </a:spcAft>
              <a:buClr>
                <a:srgbClr val="000000"/>
              </a:buClr>
              <a:buSzPts val="2100"/>
              <a:buFont typeface="Merriweather Sans"/>
              <a:buChar char="‣"/>
            </a:pPr>
            <a:r>
              <a:rPr lang="en-US" sz="2600" b="0" i="0" u="none" strike="noStrike" cap="none">
                <a:solidFill>
                  <a:srgbClr val="000000"/>
                </a:solidFill>
                <a:latin typeface="Arial"/>
                <a:ea typeface="Arial"/>
                <a:cs typeface="Arial"/>
                <a:sym typeface="Arial"/>
              </a:rPr>
              <a:t>Body Level Two</a:t>
            </a:r>
            <a:endParaRPr sz="1400"/>
          </a:p>
          <a:p>
            <a:pPr marL="177800" marR="0" lvl="1" indent="-184150" algn="l" rtl="0">
              <a:lnSpc>
                <a:spcPct val="110000"/>
              </a:lnSpc>
              <a:spcBef>
                <a:spcPts val="400"/>
              </a:spcBef>
              <a:spcAft>
                <a:spcPts val="0"/>
              </a:spcAft>
              <a:buClr>
                <a:srgbClr val="000000"/>
              </a:buClr>
              <a:buSzPts val="2100"/>
              <a:buFont typeface="Merriweather Sans"/>
              <a:buChar char="‣"/>
            </a:pPr>
            <a:r>
              <a:rPr lang="en-US" sz="2600" b="0" i="0" u="none" strike="noStrike" cap="none">
                <a:solidFill>
                  <a:srgbClr val="000000"/>
                </a:solidFill>
                <a:latin typeface="Arial"/>
                <a:ea typeface="Arial"/>
                <a:cs typeface="Arial"/>
                <a:sym typeface="Arial"/>
              </a:rPr>
              <a:t>Body Level Three</a:t>
            </a:r>
            <a:endParaRPr sz="1400"/>
          </a:p>
          <a:p>
            <a:pPr marL="177800" marR="0" lvl="1" indent="-184150" algn="l" rtl="0">
              <a:lnSpc>
                <a:spcPct val="110000"/>
              </a:lnSpc>
              <a:spcBef>
                <a:spcPts val="400"/>
              </a:spcBef>
              <a:spcAft>
                <a:spcPts val="0"/>
              </a:spcAft>
              <a:buClr>
                <a:srgbClr val="000000"/>
              </a:buClr>
              <a:buSzPts val="2100"/>
              <a:buFont typeface="Merriweather Sans"/>
              <a:buChar char="‣"/>
            </a:pPr>
            <a:r>
              <a:rPr lang="en-US" sz="2600" b="0" i="0" u="none" strike="noStrike" cap="none">
                <a:solidFill>
                  <a:srgbClr val="000000"/>
                </a:solidFill>
                <a:latin typeface="Arial"/>
                <a:ea typeface="Arial"/>
                <a:cs typeface="Arial"/>
                <a:sym typeface="Arial"/>
              </a:rPr>
              <a:t>Body Level Four</a:t>
            </a:r>
            <a:endParaRPr sz="1400"/>
          </a:p>
          <a:p>
            <a:pPr marL="177800" marR="0" lvl="1" indent="-184150" algn="l" rtl="0">
              <a:lnSpc>
                <a:spcPct val="110000"/>
              </a:lnSpc>
              <a:spcBef>
                <a:spcPts val="400"/>
              </a:spcBef>
              <a:spcAft>
                <a:spcPts val="0"/>
              </a:spcAft>
              <a:buClr>
                <a:srgbClr val="000000"/>
              </a:buClr>
              <a:buSzPts val="2100"/>
              <a:buFont typeface="Merriweather Sans"/>
              <a:buChar char="‣"/>
            </a:pPr>
            <a:r>
              <a:rPr lang="en-US" sz="2600" b="0" i="0" u="none" strike="noStrike" cap="none">
                <a:solidFill>
                  <a:srgbClr val="000000"/>
                </a:solidFill>
                <a:latin typeface="Arial"/>
                <a:ea typeface="Arial"/>
                <a:cs typeface="Arial"/>
                <a:sym typeface="Arial"/>
              </a:rPr>
              <a:t>Body Level Five</a:t>
            </a:r>
            <a:endParaRPr sz="1400"/>
          </a:p>
        </p:txBody>
      </p:sp>
      <p:sp>
        <p:nvSpPr>
          <p:cNvPr id="544" name="Shape 544"/>
          <p:cNvSpPr/>
          <p:nvPr/>
        </p:nvSpPr>
        <p:spPr>
          <a:xfrm>
            <a:off x="635000" y="2273300"/>
            <a:ext cx="11734800" cy="3810000"/>
          </a:xfrm>
          <a:prstGeom prst="rect">
            <a:avLst/>
          </a:prstGeom>
          <a:noFill/>
          <a:ln>
            <a:noFill/>
          </a:ln>
        </p:spPr>
        <p:txBody>
          <a:bodyPr spcFirstLastPara="1" wrap="square" lIns="0" tIns="0" rIns="0" bIns="0" anchor="t" anchorCtr="0">
            <a:noAutofit/>
          </a:bodyPr>
          <a:lstStyle/>
          <a:p>
            <a:pPr marL="177800" marR="0" lvl="1" indent="-184150" algn="l" rtl="0">
              <a:lnSpc>
                <a:spcPct val="110000"/>
              </a:lnSpc>
              <a:spcBef>
                <a:spcPts val="0"/>
              </a:spcBef>
              <a:spcAft>
                <a:spcPts val="0"/>
              </a:spcAft>
              <a:buClr>
                <a:srgbClr val="000000"/>
              </a:buClr>
              <a:buSzPts val="2100"/>
              <a:buFont typeface="Merriweather Sans"/>
              <a:buChar char="‣"/>
            </a:pPr>
            <a:r>
              <a:rPr lang="en-US" sz="2600" b="0" i="0" u="none" strike="noStrike" cap="none">
                <a:solidFill>
                  <a:srgbClr val="000000"/>
                </a:solidFill>
                <a:latin typeface="Arial"/>
                <a:ea typeface="Arial"/>
                <a:cs typeface="Arial"/>
                <a:sym typeface="Arial"/>
              </a:rPr>
              <a:t>Body Level One</a:t>
            </a:r>
            <a:endParaRPr sz="1400"/>
          </a:p>
          <a:p>
            <a:pPr marL="177800" marR="0" lvl="1" indent="-184150" algn="l" rtl="0">
              <a:lnSpc>
                <a:spcPct val="110000"/>
              </a:lnSpc>
              <a:spcBef>
                <a:spcPts val="400"/>
              </a:spcBef>
              <a:spcAft>
                <a:spcPts val="0"/>
              </a:spcAft>
              <a:buClr>
                <a:srgbClr val="000000"/>
              </a:buClr>
              <a:buSzPts val="2100"/>
              <a:buFont typeface="Merriweather Sans"/>
              <a:buChar char="‣"/>
            </a:pPr>
            <a:r>
              <a:rPr lang="en-US" sz="2600" b="0" i="0" u="none" strike="noStrike" cap="none">
                <a:solidFill>
                  <a:srgbClr val="000000"/>
                </a:solidFill>
                <a:latin typeface="Arial"/>
                <a:ea typeface="Arial"/>
                <a:cs typeface="Arial"/>
                <a:sym typeface="Arial"/>
              </a:rPr>
              <a:t>Body Level Two</a:t>
            </a:r>
            <a:endParaRPr sz="1400"/>
          </a:p>
          <a:p>
            <a:pPr marL="177800" marR="0" lvl="1" indent="-184150" algn="l" rtl="0">
              <a:lnSpc>
                <a:spcPct val="110000"/>
              </a:lnSpc>
              <a:spcBef>
                <a:spcPts val="400"/>
              </a:spcBef>
              <a:spcAft>
                <a:spcPts val="0"/>
              </a:spcAft>
              <a:buClr>
                <a:srgbClr val="000000"/>
              </a:buClr>
              <a:buSzPts val="2100"/>
              <a:buFont typeface="Merriweather Sans"/>
              <a:buChar char="‣"/>
            </a:pPr>
            <a:r>
              <a:rPr lang="en-US" sz="2600" b="0" i="0" u="none" strike="noStrike" cap="none">
                <a:solidFill>
                  <a:srgbClr val="000000"/>
                </a:solidFill>
                <a:latin typeface="Arial"/>
                <a:ea typeface="Arial"/>
                <a:cs typeface="Arial"/>
                <a:sym typeface="Arial"/>
              </a:rPr>
              <a:t>Body Level Three</a:t>
            </a:r>
            <a:endParaRPr sz="1400"/>
          </a:p>
          <a:p>
            <a:pPr marL="177800" marR="0" lvl="1" indent="-184150" algn="l" rtl="0">
              <a:lnSpc>
                <a:spcPct val="110000"/>
              </a:lnSpc>
              <a:spcBef>
                <a:spcPts val="400"/>
              </a:spcBef>
              <a:spcAft>
                <a:spcPts val="0"/>
              </a:spcAft>
              <a:buClr>
                <a:srgbClr val="000000"/>
              </a:buClr>
              <a:buSzPts val="2100"/>
              <a:buFont typeface="Merriweather Sans"/>
              <a:buChar char="‣"/>
            </a:pPr>
            <a:r>
              <a:rPr lang="en-US" sz="2600" b="0" i="0" u="none" strike="noStrike" cap="none">
                <a:solidFill>
                  <a:srgbClr val="000000"/>
                </a:solidFill>
                <a:latin typeface="Arial"/>
                <a:ea typeface="Arial"/>
                <a:cs typeface="Arial"/>
                <a:sym typeface="Arial"/>
              </a:rPr>
              <a:t>Body Level Four</a:t>
            </a:r>
            <a:endParaRPr sz="1400"/>
          </a:p>
          <a:p>
            <a:pPr marL="177800" marR="0" lvl="1" indent="-184150" algn="l" rtl="0">
              <a:lnSpc>
                <a:spcPct val="110000"/>
              </a:lnSpc>
              <a:spcBef>
                <a:spcPts val="400"/>
              </a:spcBef>
              <a:spcAft>
                <a:spcPts val="0"/>
              </a:spcAft>
              <a:buClr>
                <a:srgbClr val="000000"/>
              </a:buClr>
              <a:buSzPts val="2100"/>
              <a:buFont typeface="Merriweather Sans"/>
              <a:buChar char="‣"/>
            </a:pPr>
            <a:r>
              <a:rPr lang="en-US" sz="2600" b="0" i="0" u="none" strike="noStrike" cap="none">
                <a:solidFill>
                  <a:srgbClr val="000000"/>
                </a:solidFill>
                <a:latin typeface="Arial"/>
                <a:ea typeface="Arial"/>
                <a:cs typeface="Arial"/>
                <a:sym typeface="Arial"/>
              </a:rPr>
              <a:t>Body Level Five</a:t>
            </a:r>
            <a:endParaRPr sz="1400"/>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548"/>
        <p:cNvGrpSpPr/>
        <p:nvPr/>
      </p:nvGrpSpPr>
      <p:grpSpPr>
        <a:xfrm>
          <a:off x="0" y="0"/>
          <a:ext cx="0" cy="0"/>
          <a:chOff x="0" y="0"/>
          <a:chExt cx="0" cy="0"/>
        </a:xfrm>
      </p:grpSpPr>
      <p:sp>
        <p:nvSpPr>
          <p:cNvPr id="549" name="Shape 549"/>
          <p:cNvSpPr txBox="1">
            <a:spLocks noGrp="1"/>
          </p:cNvSpPr>
          <p:nvPr>
            <p:ph type="title"/>
          </p:nvPr>
        </p:nvSpPr>
        <p:spPr>
          <a:xfrm>
            <a:off x="495927" y="596672"/>
            <a:ext cx="11838600" cy="733800"/>
          </a:xfrm>
          <a:prstGeom prst="rect">
            <a:avLst/>
          </a:prstGeom>
          <a:noFill/>
          <a:ln>
            <a:noFill/>
          </a:ln>
        </p:spPr>
        <p:txBody>
          <a:bodyPr spcFirstLastPara="1" wrap="square" lIns="97475" tIns="97475" rIns="97475" bIns="97475" anchor="ctr" anchorCtr="0"/>
          <a:lstStyle>
            <a:lvl1pPr marL="0" marR="0" lvl="0" indent="0" algn="l" rtl="0">
              <a:lnSpc>
                <a:spcPct val="90000"/>
              </a:lnSpc>
              <a:spcBef>
                <a:spcPts val="0"/>
              </a:spcBef>
              <a:spcAft>
                <a:spcPts val="0"/>
              </a:spcAft>
              <a:buClr>
                <a:schemeClr val="dk1"/>
              </a:buClr>
              <a:buSzPts val="1600"/>
              <a:buFont typeface="Oswald"/>
              <a:buNone/>
              <a:defRPr sz="3400" b="1" i="0" u="none" strike="noStrike" cap="none">
                <a:solidFill>
                  <a:schemeClr val="dk1"/>
                </a:solidFill>
                <a:latin typeface="Oswald"/>
                <a:ea typeface="Oswald"/>
                <a:cs typeface="Oswald"/>
                <a:sym typeface="Oswald"/>
              </a:defRPr>
            </a:lvl1pPr>
            <a:lvl2pPr lvl="1" indent="0" rtl="0">
              <a:spcBef>
                <a:spcPts val="0"/>
              </a:spcBef>
              <a:spcAft>
                <a:spcPts val="0"/>
              </a:spcAft>
              <a:buSzPts val="1600"/>
              <a:buNone/>
              <a:defRPr sz="2000"/>
            </a:lvl2pPr>
            <a:lvl3pPr lvl="2" indent="0" rtl="0">
              <a:spcBef>
                <a:spcPts val="0"/>
              </a:spcBef>
              <a:spcAft>
                <a:spcPts val="0"/>
              </a:spcAft>
              <a:buSzPts val="1600"/>
              <a:buNone/>
              <a:defRPr sz="2000"/>
            </a:lvl3pPr>
            <a:lvl4pPr lvl="3" indent="0" rtl="0">
              <a:spcBef>
                <a:spcPts val="0"/>
              </a:spcBef>
              <a:spcAft>
                <a:spcPts val="0"/>
              </a:spcAft>
              <a:buSzPts val="1600"/>
              <a:buNone/>
              <a:defRPr sz="2000"/>
            </a:lvl4pPr>
            <a:lvl5pPr lvl="4" indent="0" rtl="0">
              <a:spcBef>
                <a:spcPts val="0"/>
              </a:spcBef>
              <a:spcAft>
                <a:spcPts val="0"/>
              </a:spcAft>
              <a:buSzPts val="1600"/>
              <a:buNone/>
              <a:defRPr sz="2000"/>
            </a:lvl5pPr>
            <a:lvl6pPr lvl="5" indent="0" rtl="0">
              <a:spcBef>
                <a:spcPts val="0"/>
              </a:spcBef>
              <a:spcAft>
                <a:spcPts val="0"/>
              </a:spcAft>
              <a:buSzPts val="1600"/>
              <a:buNone/>
              <a:defRPr sz="2000"/>
            </a:lvl6pPr>
            <a:lvl7pPr lvl="6" indent="0" rtl="0">
              <a:spcBef>
                <a:spcPts val="0"/>
              </a:spcBef>
              <a:spcAft>
                <a:spcPts val="0"/>
              </a:spcAft>
              <a:buSzPts val="1600"/>
              <a:buNone/>
              <a:defRPr sz="2000"/>
            </a:lvl7pPr>
            <a:lvl8pPr lvl="7" indent="0" rtl="0">
              <a:spcBef>
                <a:spcPts val="0"/>
              </a:spcBef>
              <a:spcAft>
                <a:spcPts val="0"/>
              </a:spcAft>
              <a:buSzPts val="1600"/>
              <a:buNone/>
              <a:defRPr sz="2000"/>
            </a:lvl8pPr>
            <a:lvl9pPr lvl="8" indent="0" rtl="0">
              <a:spcBef>
                <a:spcPts val="0"/>
              </a:spcBef>
              <a:spcAft>
                <a:spcPts val="0"/>
              </a:spcAft>
              <a:buSzPts val="1600"/>
              <a:buNone/>
              <a:defRPr sz="2000"/>
            </a:lvl9pPr>
          </a:lstStyle>
          <a:p>
            <a:endParaRPr/>
          </a:p>
        </p:txBody>
      </p:sp>
      <p:sp>
        <p:nvSpPr>
          <p:cNvPr id="550" name="Shape 550"/>
          <p:cNvSpPr txBox="1">
            <a:spLocks noGrp="1"/>
          </p:cNvSpPr>
          <p:nvPr>
            <p:ph type="body" idx="1"/>
          </p:nvPr>
        </p:nvSpPr>
        <p:spPr>
          <a:xfrm>
            <a:off x="495927" y="1454336"/>
            <a:ext cx="11838600" cy="4552800"/>
          </a:xfrm>
          <a:prstGeom prst="rect">
            <a:avLst/>
          </a:prstGeom>
          <a:noFill/>
          <a:ln>
            <a:noFill/>
          </a:ln>
        </p:spPr>
        <p:txBody>
          <a:bodyPr spcFirstLastPara="1" wrap="square" lIns="97475" tIns="97475" rIns="97475" bIns="97475" anchor="t" anchorCtr="0"/>
          <a:lstStyle>
            <a:lvl1pPr marL="457200" marR="0" lvl="0" indent="-419100" algn="l" rtl="0">
              <a:lnSpc>
                <a:spcPct val="114000"/>
              </a:lnSpc>
              <a:spcBef>
                <a:spcPts val="0"/>
              </a:spcBef>
              <a:spcAft>
                <a:spcPts val="0"/>
              </a:spcAft>
              <a:buClr>
                <a:schemeClr val="dk1"/>
              </a:buClr>
              <a:buSzPts val="3000"/>
              <a:buFont typeface="Georgia"/>
              <a:buChar char="‣"/>
              <a:defRPr sz="3000" b="0" i="0" u="none" strike="noStrike" cap="none">
                <a:solidFill>
                  <a:schemeClr val="dk1"/>
                </a:solidFill>
                <a:latin typeface="Georgia"/>
                <a:ea typeface="Georgia"/>
                <a:cs typeface="Georgia"/>
                <a:sym typeface="Georgia"/>
              </a:defRPr>
            </a:lvl1pPr>
            <a:lvl2pPr marL="914400" marR="0" lvl="1" indent="-393700" algn="l" rtl="0">
              <a:lnSpc>
                <a:spcPct val="114000"/>
              </a:lnSpc>
              <a:spcBef>
                <a:spcPts val="1000"/>
              </a:spcBef>
              <a:spcAft>
                <a:spcPts val="0"/>
              </a:spcAft>
              <a:buClr>
                <a:schemeClr val="dk1"/>
              </a:buClr>
              <a:buSzPts val="2600"/>
              <a:buFont typeface="Arial"/>
              <a:buChar char="•"/>
              <a:defRPr sz="2600" b="0" i="0" u="none" strike="noStrike" cap="none">
                <a:solidFill>
                  <a:schemeClr val="dk1"/>
                </a:solidFill>
                <a:latin typeface="Georgia"/>
                <a:ea typeface="Georgia"/>
                <a:cs typeface="Georgia"/>
                <a:sym typeface="Georgia"/>
              </a:defRPr>
            </a:lvl2pPr>
            <a:lvl3pPr marL="1371600" marR="0" lvl="2" indent="-361950" algn="l" rtl="0">
              <a:lnSpc>
                <a:spcPct val="114000"/>
              </a:lnSpc>
              <a:spcBef>
                <a:spcPts val="1000"/>
              </a:spcBef>
              <a:spcAft>
                <a:spcPts val="0"/>
              </a:spcAft>
              <a:buClr>
                <a:schemeClr val="dk1"/>
              </a:buClr>
              <a:buSzPts val="2100"/>
              <a:buFont typeface="Arial"/>
              <a:buChar char="•"/>
              <a:defRPr sz="2100" b="0" i="0" u="none" strike="noStrike" cap="none">
                <a:solidFill>
                  <a:schemeClr val="dk1"/>
                </a:solidFill>
                <a:latin typeface="Georgia"/>
                <a:ea typeface="Georgia"/>
                <a:cs typeface="Georgia"/>
                <a:sym typeface="Georgia"/>
              </a:defRPr>
            </a:lvl3pPr>
            <a:lvl4pPr marL="1828800" marR="0" lvl="3" indent="-355600" algn="l" rtl="0">
              <a:lnSpc>
                <a:spcPct val="114000"/>
              </a:lnSpc>
              <a:spcBef>
                <a:spcPts val="0"/>
              </a:spcBef>
              <a:spcAft>
                <a:spcPts val="0"/>
              </a:spcAft>
              <a:buClr>
                <a:schemeClr val="dk1"/>
              </a:buClr>
              <a:buSzPts val="2000"/>
              <a:buFont typeface="Arial"/>
              <a:buChar char="•"/>
              <a:defRPr sz="2000" b="0" i="0" u="none" strike="noStrike" cap="none">
                <a:solidFill>
                  <a:schemeClr val="dk1"/>
                </a:solidFill>
                <a:latin typeface="Georgia"/>
                <a:ea typeface="Georgia"/>
                <a:cs typeface="Georgia"/>
                <a:sym typeface="Georgia"/>
              </a:defRPr>
            </a:lvl4pPr>
            <a:lvl5pPr marL="2286000" marR="0" lvl="4" indent="-336550" algn="l" rtl="0">
              <a:lnSpc>
                <a:spcPct val="114000"/>
              </a:lnSpc>
              <a:spcBef>
                <a:spcPts val="0"/>
              </a:spcBef>
              <a:spcAft>
                <a:spcPts val="0"/>
              </a:spcAft>
              <a:buClr>
                <a:schemeClr val="dk1"/>
              </a:buClr>
              <a:buSzPts val="1700"/>
              <a:buFont typeface="Arial"/>
              <a:buChar char="•"/>
              <a:defRPr sz="1700" b="0" i="0" u="none" strike="noStrike" cap="none">
                <a:solidFill>
                  <a:schemeClr val="dk1"/>
                </a:solidFill>
                <a:latin typeface="Georgia"/>
                <a:ea typeface="Georgia"/>
                <a:cs typeface="Georgia"/>
                <a:sym typeface="Georgia"/>
              </a:defRPr>
            </a:lvl5pPr>
            <a:lvl6pPr marL="2743200" marR="0" lvl="5" indent="-355600" algn="l" rtl="0">
              <a:lnSpc>
                <a:spcPct val="90000"/>
              </a:lnSpc>
              <a:spcBef>
                <a:spcPts val="6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90000"/>
              </a:lnSpc>
              <a:spcBef>
                <a:spcPts val="6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90000"/>
              </a:lnSpc>
              <a:spcBef>
                <a:spcPts val="6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90000"/>
              </a:lnSpc>
              <a:spcBef>
                <a:spcPts val="6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551" name="Shape 551"/>
          <p:cNvSpPr txBox="1"/>
          <p:nvPr/>
        </p:nvSpPr>
        <p:spPr>
          <a:xfrm>
            <a:off x="457823" y="6740723"/>
            <a:ext cx="12326400" cy="440100"/>
          </a:xfrm>
          <a:prstGeom prst="rect">
            <a:avLst/>
          </a:prstGeom>
          <a:noFill/>
          <a:ln>
            <a:noFill/>
          </a:ln>
        </p:spPr>
        <p:txBody>
          <a:bodyPr spcFirstLastPara="1" wrap="square" lIns="138375" tIns="138375" rIns="138375" bIns="138375" anchor="t" anchorCtr="0">
            <a:noAutofit/>
          </a:bodyPr>
          <a:lstStyle/>
          <a:p>
            <a:pPr marL="0" marR="0" lvl="0" indent="0" algn="l" rtl="0">
              <a:lnSpc>
                <a:spcPct val="100000"/>
              </a:lnSpc>
              <a:spcBef>
                <a:spcPts val="0"/>
              </a:spcBef>
              <a:spcAft>
                <a:spcPts val="0"/>
              </a:spcAft>
              <a:buClr>
                <a:srgbClr val="000000"/>
              </a:buClr>
              <a:buFont typeface="Helvetica Neue"/>
              <a:buNone/>
            </a:pPr>
            <a:r>
              <a:rPr lang="en-US" sz="1100" b="1" i="0" u="none" strike="noStrike" cap="none">
                <a:solidFill>
                  <a:srgbClr val="000000"/>
                </a:solidFill>
                <a:latin typeface="Helvetica Neue"/>
                <a:ea typeface="Helvetica Neue"/>
                <a:cs typeface="Helvetica Neue"/>
                <a:sym typeface="Helvetica Neue"/>
              </a:rPr>
              <a:t>GENERAL ASSEMBLY	</a:t>
            </a:r>
            <a:endParaRPr sz="1600"/>
          </a:p>
        </p:txBody>
      </p:sp>
      <p:cxnSp>
        <p:nvCxnSpPr>
          <p:cNvPr id="552" name="Shape 552"/>
          <p:cNvCxnSpPr/>
          <p:nvPr/>
        </p:nvCxnSpPr>
        <p:spPr>
          <a:xfrm>
            <a:off x="591718" y="6740723"/>
            <a:ext cx="11821200" cy="0"/>
          </a:xfrm>
          <a:prstGeom prst="straightConnector1">
            <a:avLst/>
          </a:prstGeom>
          <a:noFill/>
          <a:ln w="9525" cap="flat" cmpd="sng">
            <a:solidFill>
              <a:srgbClr val="000000"/>
            </a:solidFill>
            <a:prstDash val="solid"/>
            <a:round/>
            <a:headEnd type="none" w="sm" len="sm"/>
            <a:tailEnd type="none" w="sm" len="sm"/>
          </a:ln>
        </p:spPr>
      </p:cxnSp>
      <p:pic>
        <p:nvPicPr>
          <p:cNvPr id="553" name="Shape 553"/>
          <p:cNvPicPr preferRelativeResize="0"/>
          <p:nvPr/>
        </p:nvPicPr>
        <p:blipFill rotWithShape="1">
          <a:blip r:embed="rId2">
            <a:alphaModFix/>
          </a:blip>
          <a:srcRect/>
          <a:stretch/>
        </p:blipFill>
        <p:spPr>
          <a:xfrm>
            <a:off x="12110720" y="6801589"/>
            <a:ext cx="319134" cy="318580"/>
          </a:xfrm>
          <a:prstGeom prst="rect">
            <a:avLst/>
          </a:prstGeom>
          <a:noFill/>
          <a:ln>
            <a:noFill/>
          </a:ln>
        </p:spPr>
      </p:pic>
      <p:cxnSp>
        <p:nvCxnSpPr>
          <p:cNvPr id="554" name="Shape 554"/>
          <p:cNvCxnSpPr/>
          <p:nvPr/>
        </p:nvCxnSpPr>
        <p:spPr>
          <a:xfrm>
            <a:off x="591718" y="596671"/>
            <a:ext cx="11821200" cy="0"/>
          </a:xfrm>
          <a:prstGeom prst="straightConnector1">
            <a:avLst/>
          </a:prstGeom>
          <a:noFill/>
          <a:ln w="9525" cap="flat" cmpd="sng">
            <a:solidFill>
              <a:srgbClr val="000000"/>
            </a:solidFill>
            <a:prstDash val="solid"/>
            <a:round/>
            <a:headEnd type="none" w="sm" len="sm"/>
            <a:tailEnd type="none" w="sm" len="sm"/>
          </a:ln>
        </p:spPr>
      </p:cxnSp>
      <p:cxnSp>
        <p:nvCxnSpPr>
          <p:cNvPr id="555" name="Shape 555"/>
          <p:cNvCxnSpPr/>
          <p:nvPr/>
        </p:nvCxnSpPr>
        <p:spPr>
          <a:xfrm>
            <a:off x="591718" y="1218736"/>
            <a:ext cx="11821200" cy="0"/>
          </a:xfrm>
          <a:prstGeom prst="straightConnector1">
            <a:avLst/>
          </a:prstGeom>
          <a:noFill/>
          <a:ln w="9525" cap="flat" cmpd="sng">
            <a:solidFill>
              <a:srgbClr val="000000"/>
            </a:solidFill>
            <a:prstDash val="solid"/>
            <a:round/>
            <a:headEnd type="none" w="sm" len="sm"/>
            <a:tailEnd type="none" w="sm" len="sm"/>
          </a:ln>
        </p:spPr>
      </p:cxnSp>
    </p:spTree>
  </p:cSld>
  <p:clrMapOvr>
    <a:masterClrMapping/>
  </p:clrMapOvr>
  <p:transition spd="med">
    <p:fade thruBlk="1"/>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Title" type="tx">
  <p:cSld name="TITLE_AND_BODY">
    <p:bg>
      <p:bgPr>
        <a:solidFill>
          <a:srgbClr val="000000"/>
        </a:solidFill>
        <a:effectLst/>
      </p:bgPr>
    </p:bg>
    <p:spTree>
      <p:nvGrpSpPr>
        <p:cNvPr id="1" name="Shape 556"/>
        <p:cNvGrpSpPr/>
        <p:nvPr/>
      </p:nvGrpSpPr>
      <p:grpSpPr>
        <a:xfrm>
          <a:off x="0" y="0"/>
          <a:ext cx="0" cy="0"/>
          <a:chOff x="0" y="0"/>
          <a:chExt cx="0" cy="0"/>
        </a:xfrm>
      </p:grpSpPr>
      <p:pic>
        <p:nvPicPr>
          <p:cNvPr id="557" name="Shape 557"/>
          <p:cNvPicPr preferRelativeResize="0"/>
          <p:nvPr/>
        </p:nvPicPr>
        <p:blipFill rotWithShape="1">
          <a:blip r:embed="rId2">
            <a:alphaModFix/>
          </a:blip>
          <a:srcRect/>
          <a:stretch/>
        </p:blipFill>
        <p:spPr>
          <a:xfrm>
            <a:off x="629581" y="753262"/>
            <a:ext cx="2916522" cy="321579"/>
          </a:xfrm>
          <a:prstGeom prst="rect">
            <a:avLst/>
          </a:prstGeom>
          <a:noFill/>
          <a:ln>
            <a:noFill/>
          </a:ln>
        </p:spPr>
      </p:pic>
      <p:cxnSp>
        <p:nvCxnSpPr>
          <p:cNvPr id="558" name="Shape 558"/>
          <p:cNvCxnSpPr/>
          <p:nvPr/>
        </p:nvCxnSpPr>
        <p:spPr>
          <a:xfrm>
            <a:off x="591718" y="608921"/>
            <a:ext cx="11821200" cy="0"/>
          </a:xfrm>
          <a:prstGeom prst="straightConnector1">
            <a:avLst/>
          </a:prstGeom>
          <a:noFill/>
          <a:ln w="9525" cap="flat" cmpd="sng">
            <a:solidFill>
              <a:srgbClr val="FFFFFF"/>
            </a:solidFill>
            <a:prstDash val="solid"/>
            <a:miter lim="8000"/>
            <a:headEnd type="none" w="sm" len="sm"/>
            <a:tailEnd type="none" w="sm" len="sm"/>
          </a:ln>
        </p:spPr>
      </p:cxnSp>
      <p:cxnSp>
        <p:nvCxnSpPr>
          <p:cNvPr id="559" name="Shape 559"/>
          <p:cNvCxnSpPr/>
          <p:nvPr/>
        </p:nvCxnSpPr>
        <p:spPr>
          <a:xfrm>
            <a:off x="591718" y="1219200"/>
            <a:ext cx="11821200" cy="0"/>
          </a:xfrm>
          <a:prstGeom prst="straightConnector1">
            <a:avLst/>
          </a:prstGeom>
          <a:noFill/>
          <a:ln w="9525" cap="flat" cmpd="sng">
            <a:solidFill>
              <a:srgbClr val="FFFFFF"/>
            </a:solidFill>
            <a:prstDash val="solid"/>
            <a:miter lim="8000"/>
            <a:headEnd type="none" w="sm" len="sm"/>
            <a:tailEnd type="none" w="sm" len="sm"/>
          </a:ln>
        </p:spPr>
      </p:cxnSp>
      <p:sp>
        <p:nvSpPr>
          <p:cNvPr id="560" name="Shape 560"/>
          <p:cNvSpPr txBox="1"/>
          <p:nvPr/>
        </p:nvSpPr>
        <p:spPr>
          <a:xfrm>
            <a:off x="465804" y="6744966"/>
            <a:ext cx="11366400" cy="413700"/>
          </a:xfrm>
          <a:prstGeom prst="rect">
            <a:avLst/>
          </a:prstGeom>
          <a:noFill/>
          <a:ln>
            <a:noFill/>
          </a:ln>
        </p:spPr>
        <p:txBody>
          <a:bodyPr spcFirstLastPara="1" wrap="square" lIns="129700" tIns="129700" rIns="129700" bIns="129700" anchor="t" anchorCtr="0">
            <a:noAutofit/>
          </a:bodyPr>
          <a:lstStyle/>
          <a:p>
            <a:pPr marL="0" marR="0" lvl="0" indent="0" algn="l" rtl="0">
              <a:lnSpc>
                <a:spcPct val="100000"/>
              </a:lnSpc>
              <a:spcBef>
                <a:spcPts val="0"/>
              </a:spcBef>
              <a:spcAft>
                <a:spcPts val="0"/>
              </a:spcAft>
              <a:buClr>
                <a:schemeClr val="lt1"/>
              </a:buClr>
              <a:buFont typeface="Helvetica Neue"/>
              <a:buNone/>
            </a:pPr>
            <a:r>
              <a:rPr lang="en-US" sz="1100" b="1" i="0" u="none" strike="noStrike" cap="none">
                <a:solidFill>
                  <a:schemeClr val="lt1"/>
                </a:solidFill>
                <a:latin typeface="Helvetica Neue"/>
                <a:ea typeface="Helvetica Neue"/>
                <a:cs typeface="Helvetica Neue"/>
                <a:sym typeface="Helvetica Neue"/>
              </a:rPr>
              <a:t>GENERAL ASSEMBLY	</a:t>
            </a:r>
            <a:endParaRPr sz="1600"/>
          </a:p>
        </p:txBody>
      </p:sp>
      <p:cxnSp>
        <p:nvCxnSpPr>
          <p:cNvPr id="561" name="Shape 561"/>
          <p:cNvCxnSpPr/>
          <p:nvPr/>
        </p:nvCxnSpPr>
        <p:spPr>
          <a:xfrm>
            <a:off x="591787" y="6735030"/>
            <a:ext cx="11821200" cy="0"/>
          </a:xfrm>
          <a:prstGeom prst="straightConnector1">
            <a:avLst/>
          </a:prstGeom>
          <a:noFill/>
          <a:ln w="9525" cap="flat" cmpd="sng">
            <a:solidFill>
              <a:schemeClr val="lt1"/>
            </a:solidFill>
            <a:prstDash val="solid"/>
            <a:round/>
            <a:headEnd type="none" w="sm" len="sm"/>
            <a:tailEnd type="none" w="sm" len="sm"/>
          </a:ln>
        </p:spPr>
      </p:cxnSp>
      <p:pic>
        <p:nvPicPr>
          <p:cNvPr id="562" name="Shape 562"/>
          <p:cNvPicPr preferRelativeResize="0"/>
          <p:nvPr/>
        </p:nvPicPr>
        <p:blipFill rotWithShape="1">
          <a:blip r:embed="rId3">
            <a:alphaModFix/>
          </a:blip>
          <a:srcRect/>
          <a:stretch/>
        </p:blipFill>
        <p:spPr>
          <a:xfrm>
            <a:off x="12091144" y="6791079"/>
            <a:ext cx="321310" cy="321310"/>
          </a:xfrm>
          <a:prstGeom prst="rect">
            <a:avLst/>
          </a:prstGeom>
          <a:noFill/>
          <a:ln>
            <a:noFill/>
          </a:ln>
        </p:spPr>
      </p:pic>
    </p:spTree>
  </p:cSld>
  <p:clrMapOvr>
    <a:masterClrMapping/>
  </p:clrMapOvr>
  <p:transition spd="med">
    <p:fade thruBlk="1"/>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Chapter">
  <p:cSld name="Chapter">
    <p:bg>
      <p:bgPr>
        <a:solidFill>
          <a:srgbClr val="1EC9C6"/>
        </a:solidFill>
        <a:effectLst/>
      </p:bgPr>
    </p:bg>
    <p:spTree>
      <p:nvGrpSpPr>
        <p:cNvPr id="1" name="Shape 563"/>
        <p:cNvGrpSpPr/>
        <p:nvPr/>
      </p:nvGrpSpPr>
      <p:grpSpPr>
        <a:xfrm>
          <a:off x="0" y="0"/>
          <a:ext cx="0" cy="0"/>
          <a:chOff x="0" y="0"/>
          <a:chExt cx="0" cy="0"/>
        </a:xfrm>
      </p:grpSpPr>
      <p:cxnSp>
        <p:nvCxnSpPr>
          <p:cNvPr id="564" name="Shape 564"/>
          <p:cNvCxnSpPr/>
          <p:nvPr/>
        </p:nvCxnSpPr>
        <p:spPr>
          <a:xfrm>
            <a:off x="591718" y="600228"/>
            <a:ext cx="11821200" cy="0"/>
          </a:xfrm>
          <a:prstGeom prst="straightConnector1">
            <a:avLst/>
          </a:prstGeom>
          <a:noFill/>
          <a:ln w="9525" cap="flat" cmpd="sng">
            <a:solidFill>
              <a:srgbClr val="FFFFFF"/>
            </a:solidFill>
            <a:prstDash val="solid"/>
            <a:miter lim="8000"/>
            <a:headEnd type="none" w="sm" len="sm"/>
            <a:tailEnd type="none" w="sm" len="sm"/>
          </a:ln>
        </p:spPr>
      </p:cxnSp>
      <p:cxnSp>
        <p:nvCxnSpPr>
          <p:cNvPr id="565" name="Shape 565"/>
          <p:cNvCxnSpPr/>
          <p:nvPr/>
        </p:nvCxnSpPr>
        <p:spPr>
          <a:xfrm>
            <a:off x="591718" y="1219200"/>
            <a:ext cx="11821200" cy="0"/>
          </a:xfrm>
          <a:prstGeom prst="straightConnector1">
            <a:avLst/>
          </a:prstGeom>
          <a:noFill/>
          <a:ln w="9525" cap="flat" cmpd="sng">
            <a:solidFill>
              <a:srgbClr val="FFFFFF"/>
            </a:solidFill>
            <a:prstDash val="solid"/>
            <a:miter lim="8000"/>
            <a:headEnd type="none" w="sm" len="sm"/>
            <a:tailEnd type="none" w="sm" len="sm"/>
          </a:ln>
        </p:spPr>
      </p:cxnSp>
      <p:sp>
        <p:nvSpPr>
          <p:cNvPr id="566" name="Shape 566"/>
          <p:cNvSpPr txBox="1"/>
          <p:nvPr/>
        </p:nvSpPr>
        <p:spPr>
          <a:xfrm>
            <a:off x="467381" y="6749056"/>
            <a:ext cx="11558700" cy="418800"/>
          </a:xfrm>
          <a:prstGeom prst="rect">
            <a:avLst/>
          </a:prstGeom>
          <a:noFill/>
          <a:ln>
            <a:noFill/>
          </a:ln>
        </p:spPr>
        <p:txBody>
          <a:bodyPr spcFirstLastPara="1" wrap="square" lIns="129700" tIns="129700" rIns="129700" bIns="129700" anchor="t" anchorCtr="0">
            <a:noAutofit/>
          </a:bodyPr>
          <a:lstStyle/>
          <a:p>
            <a:pPr marL="0" marR="0" lvl="0" indent="0" algn="l" rtl="0">
              <a:lnSpc>
                <a:spcPct val="100000"/>
              </a:lnSpc>
              <a:spcBef>
                <a:spcPts val="0"/>
              </a:spcBef>
              <a:spcAft>
                <a:spcPts val="0"/>
              </a:spcAft>
              <a:buClr>
                <a:srgbClr val="FFFFFF"/>
              </a:buClr>
              <a:buFont typeface="Helvetica Neue"/>
              <a:buNone/>
            </a:pPr>
            <a:r>
              <a:rPr lang="en-US" sz="1100" b="1" i="0" u="none" strike="noStrike" cap="none">
                <a:solidFill>
                  <a:srgbClr val="FFFFFF"/>
                </a:solidFill>
                <a:latin typeface="Helvetica Neue"/>
                <a:ea typeface="Helvetica Neue"/>
                <a:cs typeface="Helvetica Neue"/>
                <a:sym typeface="Helvetica Neue"/>
              </a:rPr>
              <a:t>GENERAL ASSEMBLY	</a:t>
            </a:r>
            <a:endParaRPr sz="1600"/>
          </a:p>
        </p:txBody>
      </p:sp>
      <p:cxnSp>
        <p:nvCxnSpPr>
          <p:cNvPr id="567" name="Shape 567"/>
          <p:cNvCxnSpPr/>
          <p:nvPr/>
        </p:nvCxnSpPr>
        <p:spPr>
          <a:xfrm>
            <a:off x="591718" y="6736359"/>
            <a:ext cx="11821200" cy="0"/>
          </a:xfrm>
          <a:prstGeom prst="straightConnector1">
            <a:avLst/>
          </a:prstGeom>
          <a:noFill/>
          <a:ln w="9525" cap="flat" cmpd="sng">
            <a:solidFill>
              <a:srgbClr val="FFFFFF"/>
            </a:solidFill>
            <a:prstDash val="solid"/>
            <a:round/>
            <a:headEnd type="none" w="sm" len="sm"/>
            <a:tailEnd type="none" w="sm" len="sm"/>
          </a:ln>
        </p:spPr>
      </p:cxnSp>
      <p:pic>
        <p:nvPicPr>
          <p:cNvPr id="568" name="Shape 568"/>
          <p:cNvPicPr preferRelativeResize="0"/>
          <p:nvPr/>
        </p:nvPicPr>
        <p:blipFill rotWithShape="1">
          <a:blip r:embed="rId2">
            <a:alphaModFix/>
          </a:blip>
          <a:srcRect/>
          <a:stretch/>
        </p:blipFill>
        <p:spPr>
          <a:xfrm>
            <a:off x="12120228" y="6812366"/>
            <a:ext cx="292076" cy="292076"/>
          </a:xfrm>
          <a:prstGeom prst="rect">
            <a:avLst/>
          </a:prstGeom>
          <a:noFill/>
          <a:ln>
            <a:noFill/>
          </a:ln>
        </p:spPr>
      </p:pic>
      <p:sp>
        <p:nvSpPr>
          <p:cNvPr id="569" name="Shape 569"/>
          <p:cNvSpPr txBox="1">
            <a:spLocks noGrp="1"/>
          </p:cNvSpPr>
          <p:nvPr>
            <p:ph type="title"/>
          </p:nvPr>
        </p:nvSpPr>
        <p:spPr>
          <a:xfrm>
            <a:off x="495927" y="600229"/>
            <a:ext cx="11838600" cy="713400"/>
          </a:xfrm>
          <a:prstGeom prst="rect">
            <a:avLst/>
          </a:prstGeom>
          <a:noFill/>
          <a:ln>
            <a:noFill/>
          </a:ln>
        </p:spPr>
        <p:txBody>
          <a:bodyPr spcFirstLastPara="1" wrap="square" lIns="97475" tIns="97475" rIns="97475" bIns="97475" anchor="ctr" anchorCtr="0"/>
          <a:lstStyle>
            <a:lvl1pPr marL="0" marR="0" lvl="0" indent="0" algn="l" rtl="0">
              <a:lnSpc>
                <a:spcPct val="90000"/>
              </a:lnSpc>
              <a:spcBef>
                <a:spcPts val="0"/>
              </a:spcBef>
              <a:spcAft>
                <a:spcPts val="0"/>
              </a:spcAft>
              <a:buClr>
                <a:schemeClr val="dk1"/>
              </a:buClr>
              <a:buSzPts val="1600"/>
              <a:buFont typeface="Oswald"/>
              <a:buNone/>
              <a:defRPr sz="3400" b="1" i="0" u="none" strike="noStrike" cap="none">
                <a:solidFill>
                  <a:schemeClr val="dk1"/>
                </a:solidFill>
                <a:latin typeface="Oswald"/>
                <a:ea typeface="Oswald"/>
                <a:cs typeface="Oswald"/>
                <a:sym typeface="Oswald"/>
              </a:defRPr>
            </a:lvl1pPr>
            <a:lvl2pPr lvl="1" indent="0" rtl="0">
              <a:spcBef>
                <a:spcPts val="0"/>
              </a:spcBef>
              <a:spcAft>
                <a:spcPts val="0"/>
              </a:spcAft>
              <a:buSzPts val="1600"/>
              <a:buNone/>
              <a:defRPr sz="2000"/>
            </a:lvl2pPr>
            <a:lvl3pPr lvl="2" indent="0" rtl="0">
              <a:spcBef>
                <a:spcPts val="0"/>
              </a:spcBef>
              <a:spcAft>
                <a:spcPts val="0"/>
              </a:spcAft>
              <a:buSzPts val="1600"/>
              <a:buNone/>
              <a:defRPr sz="2000"/>
            </a:lvl3pPr>
            <a:lvl4pPr lvl="3" indent="0" rtl="0">
              <a:spcBef>
                <a:spcPts val="0"/>
              </a:spcBef>
              <a:spcAft>
                <a:spcPts val="0"/>
              </a:spcAft>
              <a:buSzPts val="1600"/>
              <a:buNone/>
              <a:defRPr sz="2000"/>
            </a:lvl4pPr>
            <a:lvl5pPr lvl="4" indent="0" rtl="0">
              <a:spcBef>
                <a:spcPts val="0"/>
              </a:spcBef>
              <a:spcAft>
                <a:spcPts val="0"/>
              </a:spcAft>
              <a:buSzPts val="1600"/>
              <a:buNone/>
              <a:defRPr sz="2000"/>
            </a:lvl5pPr>
            <a:lvl6pPr lvl="5" indent="0" rtl="0">
              <a:spcBef>
                <a:spcPts val="0"/>
              </a:spcBef>
              <a:spcAft>
                <a:spcPts val="0"/>
              </a:spcAft>
              <a:buSzPts val="1600"/>
              <a:buNone/>
              <a:defRPr sz="2000"/>
            </a:lvl6pPr>
            <a:lvl7pPr lvl="6" indent="0" rtl="0">
              <a:spcBef>
                <a:spcPts val="0"/>
              </a:spcBef>
              <a:spcAft>
                <a:spcPts val="0"/>
              </a:spcAft>
              <a:buSzPts val="1600"/>
              <a:buNone/>
              <a:defRPr sz="2000"/>
            </a:lvl7pPr>
            <a:lvl8pPr lvl="7" indent="0" rtl="0">
              <a:spcBef>
                <a:spcPts val="0"/>
              </a:spcBef>
              <a:spcAft>
                <a:spcPts val="0"/>
              </a:spcAft>
              <a:buSzPts val="1600"/>
              <a:buNone/>
              <a:defRPr sz="2000"/>
            </a:lvl8pPr>
            <a:lvl9pPr lvl="8" indent="0" rtl="0">
              <a:spcBef>
                <a:spcPts val="0"/>
              </a:spcBef>
              <a:spcAft>
                <a:spcPts val="0"/>
              </a:spcAft>
              <a:buSzPts val="1600"/>
              <a:buNone/>
              <a:defRPr sz="2000"/>
            </a:lvl9pPr>
          </a:lstStyle>
          <a:p>
            <a:endParaRPr/>
          </a:p>
        </p:txBody>
      </p:sp>
    </p:spTree>
  </p:cSld>
  <p:clrMapOvr>
    <a:masterClrMapping/>
  </p:clrMapOvr>
  <p:transition spd="med">
    <p:fade thruBlk="1"/>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Learning Objective">
  <p:cSld name="Learning Objective">
    <p:spTree>
      <p:nvGrpSpPr>
        <p:cNvPr id="1" name="Shape 570"/>
        <p:cNvGrpSpPr/>
        <p:nvPr/>
      </p:nvGrpSpPr>
      <p:grpSpPr>
        <a:xfrm>
          <a:off x="0" y="0"/>
          <a:ext cx="0" cy="0"/>
          <a:chOff x="0" y="0"/>
          <a:chExt cx="0" cy="0"/>
        </a:xfrm>
      </p:grpSpPr>
      <p:sp>
        <p:nvSpPr>
          <p:cNvPr id="571" name="Shape 571"/>
          <p:cNvSpPr txBox="1">
            <a:spLocks noGrp="1"/>
          </p:cNvSpPr>
          <p:nvPr>
            <p:ph type="body" idx="1"/>
          </p:nvPr>
        </p:nvSpPr>
        <p:spPr>
          <a:xfrm>
            <a:off x="635001" y="2414110"/>
            <a:ext cx="11734500" cy="3641100"/>
          </a:xfrm>
          <a:prstGeom prst="rect">
            <a:avLst/>
          </a:prstGeom>
          <a:noFill/>
          <a:ln>
            <a:noFill/>
          </a:ln>
        </p:spPr>
        <p:txBody>
          <a:bodyPr spcFirstLastPara="1" wrap="square" lIns="97475" tIns="97475" rIns="97475" bIns="97475" anchor="t" anchorCtr="0"/>
          <a:lstStyle>
            <a:lvl1pPr marL="457200" marR="0" lvl="0" indent="-419100" algn="l" rtl="0">
              <a:lnSpc>
                <a:spcPct val="114000"/>
              </a:lnSpc>
              <a:spcBef>
                <a:spcPts val="0"/>
              </a:spcBef>
              <a:spcAft>
                <a:spcPts val="0"/>
              </a:spcAft>
              <a:buClr>
                <a:schemeClr val="dk1"/>
              </a:buClr>
              <a:buSzPts val="3000"/>
              <a:buFont typeface="Georgia"/>
              <a:buChar char="‣"/>
              <a:defRPr sz="3000" b="0" i="0" u="none" strike="noStrike" cap="none">
                <a:solidFill>
                  <a:schemeClr val="dk1"/>
                </a:solidFill>
                <a:latin typeface="Georgia"/>
                <a:ea typeface="Georgia"/>
                <a:cs typeface="Georgia"/>
                <a:sym typeface="Georgia"/>
              </a:defRPr>
            </a:lvl1pPr>
            <a:lvl2pPr marL="914400" marR="0" lvl="1" indent="-393700" algn="l" rtl="0">
              <a:lnSpc>
                <a:spcPct val="114000"/>
              </a:lnSpc>
              <a:spcBef>
                <a:spcPts val="1100"/>
              </a:spcBef>
              <a:spcAft>
                <a:spcPts val="0"/>
              </a:spcAft>
              <a:buClr>
                <a:schemeClr val="dk1"/>
              </a:buClr>
              <a:buSzPts val="2600"/>
              <a:buFont typeface="Merriweather Sans"/>
              <a:buChar char="‣"/>
              <a:defRPr sz="2600" b="0" i="0" u="none" strike="noStrike" cap="none">
                <a:solidFill>
                  <a:schemeClr val="dk1"/>
                </a:solidFill>
                <a:latin typeface="Georgia"/>
                <a:ea typeface="Georgia"/>
                <a:cs typeface="Georgia"/>
                <a:sym typeface="Georgia"/>
              </a:defRPr>
            </a:lvl2pPr>
            <a:lvl3pPr marL="1371600" marR="0" lvl="2" indent="-361950" algn="l" rtl="0">
              <a:lnSpc>
                <a:spcPct val="114000"/>
              </a:lnSpc>
              <a:spcBef>
                <a:spcPts val="1000"/>
              </a:spcBef>
              <a:spcAft>
                <a:spcPts val="0"/>
              </a:spcAft>
              <a:buClr>
                <a:schemeClr val="dk1"/>
              </a:buClr>
              <a:buSzPts val="2100"/>
              <a:buFont typeface="Merriweather Sans"/>
              <a:buChar char="‣"/>
              <a:defRPr sz="2100" b="0" i="0" u="none" strike="noStrike" cap="none">
                <a:solidFill>
                  <a:schemeClr val="dk1"/>
                </a:solidFill>
                <a:latin typeface="Georgia"/>
                <a:ea typeface="Georgia"/>
                <a:cs typeface="Georgia"/>
                <a:sym typeface="Georgia"/>
              </a:defRPr>
            </a:lvl3pPr>
            <a:lvl4pPr marL="1828800" marR="0" lvl="3" indent="-355600" algn="l" rtl="0">
              <a:lnSpc>
                <a:spcPct val="114000"/>
              </a:lnSpc>
              <a:spcBef>
                <a:spcPts val="0"/>
              </a:spcBef>
              <a:spcAft>
                <a:spcPts val="0"/>
              </a:spcAft>
              <a:buClr>
                <a:schemeClr val="dk1"/>
              </a:buClr>
              <a:buSzPts val="2000"/>
              <a:buFont typeface="Merriweather Sans"/>
              <a:buChar char="‣"/>
              <a:defRPr sz="2000" b="0" i="0" u="none" strike="noStrike" cap="none">
                <a:solidFill>
                  <a:schemeClr val="dk1"/>
                </a:solidFill>
                <a:latin typeface="Georgia"/>
                <a:ea typeface="Georgia"/>
                <a:cs typeface="Georgia"/>
                <a:sym typeface="Georgia"/>
              </a:defRPr>
            </a:lvl4pPr>
            <a:lvl5pPr marL="2286000" marR="0" lvl="4" indent="-336550" algn="l" rtl="0">
              <a:lnSpc>
                <a:spcPct val="114000"/>
              </a:lnSpc>
              <a:spcBef>
                <a:spcPts val="0"/>
              </a:spcBef>
              <a:spcAft>
                <a:spcPts val="0"/>
              </a:spcAft>
              <a:buClr>
                <a:schemeClr val="dk1"/>
              </a:buClr>
              <a:buSzPts val="1700"/>
              <a:buFont typeface="Merriweather Sans"/>
              <a:buChar char="‣"/>
              <a:defRPr sz="1700" b="0" i="0" u="none" strike="noStrike" cap="none">
                <a:solidFill>
                  <a:schemeClr val="dk1"/>
                </a:solidFill>
                <a:latin typeface="Georgia"/>
                <a:ea typeface="Georgia"/>
                <a:cs typeface="Georgia"/>
                <a:sym typeface="Georgia"/>
              </a:defRPr>
            </a:lvl5pPr>
            <a:lvl6pPr marL="2743200" marR="0" lvl="5" indent="-355600" algn="l" rtl="0">
              <a:lnSpc>
                <a:spcPct val="90000"/>
              </a:lnSpc>
              <a:spcBef>
                <a:spcPts val="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90000"/>
              </a:lnSpc>
              <a:spcBef>
                <a:spcPts val="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90000"/>
              </a:lnSpc>
              <a:spcBef>
                <a:spcPts val="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90000"/>
              </a:lnSpc>
              <a:spcBef>
                <a:spcPts val="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572" name="Shape 572"/>
          <p:cNvSpPr txBox="1"/>
          <p:nvPr/>
        </p:nvSpPr>
        <p:spPr>
          <a:xfrm>
            <a:off x="457825" y="6740725"/>
            <a:ext cx="12326400" cy="440100"/>
          </a:xfrm>
          <a:prstGeom prst="rect">
            <a:avLst/>
          </a:prstGeom>
          <a:noFill/>
          <a:ln>
            <a:noFill/>
          </a:ln>
        </p:spPr>
        <p:txBody>
          <a:bodyPr spcFirstLastPara="1" wrap="square" lIns="138125" tIns="138125" rIns="138125" bIns="138125" anchor="t" anchorCtr="0">
            <a:noAutofit/>
          </a:bodyPr>
          <a:lstStyle/>
          <a:p>
            <a:pPr marL="0" marR="0" lvl="0" indent="0" algn="l" rtl="0">
              <a:lnSpc>
                <a:spcPct val="100000"/>
              </a:lnSpc>
              <a:spcBef>
                <a:spcPts val="0"/>
              </a:spcBef>
              <a:spcAft>
                <a:spcPts val="0"/>
              </a:spcAft>
              <a:buClr>
                <a:srgbClr val="000000"/>
              </a:buClr>
              <a:buFont typeface="Helvetica Neue"/>
              <a:buNone/>
            </a:pPr>
            <a:r>
              <a:rPr lang="en-US" sz="1100" b="1" i="0" u="none" strike="noStrike" cap="none">
                <a:solidFill>
                  <a:srgbClr val="000000"/>
                </a:solidFill>
                <a:latin typeface="Helvetica Neue"/>
                <a:ea typeface="Helvetica Neue"/>
                <a:cs typeface="Helvetica Neue"/>
                <a:sym typeface="Helvetica Neue"/>
              </a:rPr>
              <a:t>GENERAL ASSEMBLY	</a:t>
            </a:r>
            <a:endParaRPr sz="1600"/>
          </a:p>
        </p:txBody>
      </p:sp>
      <p:cxnSp>
        <p:nvCxnSpPr>
          <p:cNvPr id="573" name="Shape 573"/>
          <p:cNvCxnSpPr/>
          <p:nvPr/>
        </p:nvCxnSpPr>
        <p:spPr>
          <a:xfrm>
            <a:off x="591721" y="6740723"/>
            <a:ext cx="11821200" cy="0"/>
          </a:xfrm>
          <a:prstGeom prst="straightConnector1">
            <a:avLst/>
          </a:prstGeom>
          <a:noFill/>
          <a:ln w="9525" cap="flat" cmpd="sng">
            <a:solidFill>
              <a:srgbClr val="000000"/>
            </a:solidFill>
            <a:prstDash val="solid"/>
            <a:round/>
            <a:headEnd type="none" w="sm" len="sm"/>
            <a:tailEnd type="none" w="sm" len="sm"/>
          </a:ln>
        </p:spPr>
      </p:cxnSp>
      <p:pic>
        <p:nvPicPr>
          <p:cNvPr id="574" name="Shape 574"/>
          <p:cNvPicPr preferRelativeResize="0"/>
          <p:nvPr/>
        </p:nvPicPr>
        <p:blipFill rotWithShape="1">
          <a:blip r:embed="rId2">
            <a:alphaModFix/>
          </a:blip>
          <a:srcRect/>
          <a:stretch/>
        </p:blipFill>
        <p:spPr>
          <a:xfrm>
            <a:off x="12110723" y="6801591"/>
            <a:ext cx="319134" cy="318580"/>
          </a:xfrm>
          <a:prstGeom prst="rect">
            <a:avLst/>
          </a:prstGeom>
          <a:noFill/>
          <a:ln>
            <a:noFill/>
          </a:ln>
        </p:spPr>
      </p:pic>
      <p:cxnSp>
        <p:nvCxnSpPr>
          <p:cNvPr id="575" name="Shape 575"/>
          <p:cNvCxnSpPr/>
          <p:nvPr/>
        </p:nvCxnSpPr>
        <p:spPr>
          <a:xfrm>
            <a:off x="591721" y="596673"/>
            <a:ext cx="11821200" cy="0"/>
          </a:xfrm>
          <a:prstGeom prst="straightConnector1">
            <a:avLst/>
          </a:prstGeom>
          <a:noFill/>
          <a:ln w="9525" cap="flat" cmpd="sng">
            <a:solidFill>
              <a:srgbClr val="000000"/>
            </a:solidFill>
            <a:prstDash val="solid"/>
            <a:round/>
            <a:headEnd type="none" w="sm" len="sm"/>
            <a:tailEnd type="none" w="sm" len="sm"/>
          </a:ln>
        </p:spPr>
      </p:cxnSp>
      <p:cxnSp>
        <p:nvCxnSpPr>
          <p:cNvPr id="576" name="Shape 576"/>
          <p:cNvCxnSpPr/>
          <p:nvPr/>
        </p:nvCxnSpPr>
        <p:spPr>
          <a:xfrm>
            <a:off x="591721" y="1218736"/>
            <a:ext cx="11821200" cy="0"/>
          </a:xfrm>
          <a:prstGeom prst="straightConnector1">
            <a:avLst/>
          </a:prstGeom>
          <a:noFill/>
          <a:ln w="9525" cap="flat" cmpd="sng">
            <a:solidFill>
              <a:srgbClr val="000000"/>
            </a:solidFill>
            <a:prstDash val="solid"/>
            <a:round/>
            <a:headEnd type="none" w="sm" len="sm"/>
            <a:tailEnd type="none" w="sm" len="sm"/>
          </a:ln>
        </p:spPr>
      </p:cxnSp>
      <p:sp>
        <p:nvSpPr>
          <p:cNvPr id="577" name="Shape 577"/>
          <p:cNvSpPr txBox="1">
            <a:spLocks noGrp="1"/>
          </p:cNvSpPr>
          <p:nvPr>
            <p:ph type="title"/>
          </p:nvPr>
        </p:nvSpPr>
        <p:spPr>
          <a:xfrm>
            <a:off x="495927" y="683430"/>
            <a:ext cx="11216700" cy="560400"/>
          </a:xfrm>
          <a:prstGeom prst="rect">
            <a:avLst/>
          </a:prstGeom>
          <a:noFill/>
          <a:ln>
            <a:noFill/>
          </a:ln>
        </p:spPr>
        <p:txBody>
          <a:bodyPr spcFirstLastPara="1" wrap="square" lIns="97475" tIns="97475" rIns="97475" bIns="97475" anchor="ctr" anchorCtr="0"/>
          <a:lstStyle>
            <a:lvl1pPr marL="0" marR="0" lvl="0" indent="0" algn="l" rtl="0">
              <a:lnSpc>
                <a:spcPct val="90000"/>
              </a:lnSpc>
              <a:spcBef>
                <a:spcPts val="0"/>
              </a:spcBef>
              <a:spcAft>
                <a:spcPts val="0"/>
              </a:spcAft>
              <a:buClr>
                <a:schemeClr val="dk1"/>
              </a:buClr>
              <a:buSzPts val="1600"/>
              <a:buFont typeface="Oswald"/>
              <a:buNone/>
              <a:defRPr sz="3400" b="1" i="0" u="none" strike="noStrike" cap="none">
                <a:solidFill>
                  <a:schemeClr val="dk1"/>
                </a:solidFill>
                <a:latin typeface="Oswald"/>
                <a:ea typeface="Oswald"/>
                <a:cs typeface="Oswald"/>
                <a:sym typeface="Oswald"/>
              </a:defRPr>
            </a:lvl1pPr>
            <a:lvl2pPr lvl="1" indent="0" rtl="0">
              <a:spcBef>
                <a:spcPts val="0"/>
              </a:spcBef>
              <a:spcAft>
                <a:spcPts val="0"/>
              </a:spcAft>
              <a:buSzPts val="1600"/>
              <a:buNone/>
              <a:defRPr sz="2000"/>
            </a:lvl2pPr>
            <a:lvl3pPr lvl="2" indent="0" rtl="0">
              <a:spcBef>
                <a:spcPts val="0"/>
              </a:spcBef>
              <a:spcAft>
                <a:spcPts val="0"/>
              </a:spcAft>
              <a:buSzPts val="1600"/>
              <a:buNone/>
              <a:defRPr sz="2000"/>
            </a:lvl3pPr>
            <a:lvl4pPr lvl="3" indent="0" rtl="0">
              <a:spcBef>
                <a:spcPts val="0"/>
              </a:spcBef>
              <a:spcAft>
                <a:spcPts val="0"/>
              </a:spcAft>
              <a:buSzPts val="1600"/>
              <a:buNone/>
              <a:defRPr sz="2000"/>
            </a:lvl4pPr>
            <a:lvl5pPr lvl="4" indent="0" rtl="0">
              <a:spcBef>
                <a:spcPts val="0"/>
              </a:spcBef>
              <a:spcAft>
                <a:spcPts val="0"/>
              </a:spcAft>
              <a:buSzPts val="1600"/>
              <a:buNone/>
              <a:defRPr sz="2000"/>
            </a:lvl5pPr>
            <a:lvl6pPr lvl="5" indent="0" rtl="0">
              <a:spcBef>
                <a:spcPts val="0"/>
              </a:spcBef>
              <a:spcAft>
                <a:spcPts val="0"/>
              </a:spcAft>
              <a:buSzPts val="1600"/>
              <a:buNone/>
              <a:defRPr sz="2000"/>
            </a:lvl6pPr>
            <a:lvl7pPr lvl="6" indent="0" rtl="0">
              <a:spcBef>
                <a:spcPts val="0"/>
              </a:spcBef>
              <a:spcAft>
                <a:spcPts val="0"/>
              </a:spcAft>
              <a:buSzPts val="1600"/>
              <a:buNone/>
              <a:defRPr sz="2000"/>
            </a:lvl7pPr>
            <a:lvl8pPr lvl="7" indent="0" rtl="0">
              <a:spcBef>
                <a:spcPts val="0"/>
              </a:spcBef>
              <a:spcAft>
                <a:spcPts val="0"/>
              </a:spcAft>
              <a:buSzPts val="1600"/>
              <a:buNone/>
              <a:defRPr sz="2000"/>
            </a:lvl8pPr>
            <a:lvl9pPr lvl="8" indent="0" rtl="0">
              <a:spcBef>
                <a:spcPts val="0"/>
              </a:spcBef>
              <a:spcAft>
                <a:spcPts val="0"/>
              </a:spcAft>
              <a:buSzPts val="1600"/>
              <a:buNone/>
              <a:defRPr sz="2000"/>
            </a:lvl9pPr>
          </a:lstStyle>
          <a:p>
            <a:endParaRPr/>
          </a:p>
        </p:txBody>
      </p:sp>
      <p:sp>
        <p:nvSpPr>
          <p:cNvPr id="578" name="Shape 578"/>
          <p:cNvSpPr txBox="1"/>
          <p:nvPr/>
        </p:nvSpPr>
        <p:spPr>
          <a:xfrm>
            <a:off x="635002" y="1548455"/>
            <a:ext cx="11734500" cy="711300"/>
          </a:xfrm>
          <a:prstGeom prst="rect">
            <a:avLst/>
          </a:prstGeom>
          <a:noFill/>
          <a:ln>
            <a:noFill/>
          </a:ln>
        </p:spPr>
        <p:txBody>
          <a:bodyPr spcFirstLastPara="1" wrap="square" lIns="0" tIns="0" rIns="0" bIns="0" anchor="t" anchorCtr="0">
            <a:noAutofit/>
          </a:bodyPr>
          <a:lstStyle/>
          <a:p>
            <a:pPr marL="0" marR="0" lvl="0" indent="0" algn="l" rtl="0">
              <a:lnSpc>
                <a:spcPct val="92592"/>
              </a:lnSpc>
              <a:spcBef>
                <a:spcPts val="0"/>
              </a:spcBef>
              <a:spcAft>
                <a:spcPts val="0"/>
              </a:spcAft>
              <a:buClr>
                <a:srgbClr val="000000"/>
              </a:buClr>
              <a:buFont typeface="Oswald"/>
              <a:buNone/>
            </a:pPr>
            <a:r>
              <a:rPr lang="en-US" sz="5400" b="1" i="0" u="none" strike="noStrike" cap="none">
                <a:solidFill>
                  <a:srgbClr val="000000"/>
                </a:solidFill>
                <a:latin typeface="Oswald"/>
                <a:ea typeface="Oswald"/>
                <a:cs typeface="Oswald"/>
                <a:sym typeface="Oswald"/>
              </a:rPr>
              <a:t>LEARNING OBJECTIVES</a:t>
            </a:r>
            <a:endParaRPr sz="1600"/>
          </a:p>
        </p:txBody>
      </p:sp>
    </p:spTree>
  </p:cSld>
  <p:clrMapOvr>
    <a:masterClrMapping/>
  </p:clrMapOvr>
  <p:transition spd="med">
    <p:fade thruBlk="1"/>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Activity">
  <p:cSld name="Activity">
    <p:spTree>
      <p:nvGrpSpPr>
        <p:cNvPr id="1" name="Shape 579"/>
        <p:cNvGrpSpPr/>
        <p:nvPr/>
      </p:nvGrpSpPr>
      <p:grpSpPr>
        <a:xfrm>
          <a:off x="0" y="0"/>
          <a:ext cx="0" cy="0"/>
          <a:chOff x="0" y="0"/>
          <a:chExt cx="0" cy="0"/>
        </a:xfrm>
      </p:grpSpPr>
      <p:cxnSp>
        <p:nvCxnSpPr>
          <p:cNvPr id="580" name="Shape 580"/>
          <p:cNvCxnSpPr/>
          <p:nvPr/>
        </p:nvCxnSpPr>
        <p:spPr>
          <a:xfrm>
            <a:off x="635001" y="635000"/>
            <a:ext cx="11734500" cy="0"/>
          </a:xfrm>
          <a:prstGeom prst="straightConnector1">
            <a:avLst/>
          </a:prstGeom>
          <a:noFill/>
          <a:ln>
            <a:noFill/>
          </a:ln>
        </p:spPr>
      </p:cxnSp>
      <p:cxnSp>
        <p:nvCxnSpPr>
          <p:cNvPr id="581" name="Shape 581"/>
          <p:cNvCxnSpPr/>
          <p:nvPr/>
        </p:nvCxnSpPr>
        <p:spPr>
          <a:xfrm>
            <a:off x="635001" y="1219200"/>
            <a:ext cx="11734500" cy="0"/>
          </a:xfrm>
          <a:prstGeom prst="straightConnector1">
            <a:avLst/>
          </a:prstGeom>
          <a:noFill/>
          <a:ln>
            <a:noFill/>
          </a:ln>
        </p:spPr>
      </p:cxnSp>
      <p:cxnSp>
        <p:nvCxnSpPr>
          <p:cNvPr id="582" name="Shape 582"/>
          <p:cNvCxnSpPr/>
          <p:nvPr/>
        </p:nvCxnSpPr>
        <p:spPr>
          <a:xfrm rot="10800000" flipH="1">
            <a:off x="3911601" y="5381312"/>
            <a:ext cx="3735000" cy="300"/>
          </a:xfrm>
          <a:prstGeom prst="straightConnector1">
            <a:avLst/>
          </a:prstGeom>
          <a:noFill/>
          <a:ln>
            <a:noFill/>
          </a:ln>
        </p:spPr>
      </p:cxnSp>
      <p:cxnSp>
        <p:nvCxnSpPr>
          <p:cNvPr id="583" name="Shape 583"/>
          <p:cNvCxnSpPr/>
          <p:nvPr/>
        </p:nvCxnSpPr>
        <p:spPr>
          <a:xfrm rot="10800000" flipH="1">
            <a:off x="3911601" y="2222999"/>
            <a:ext cx="3735000" cy="300"/>
          </a:xfrm>
          <a:prstGeom prst="straightConnector1">
            <a:avLst/>
          </a:prstGeom>
          <a:noFill/>
          <a:ln>
            <a:noFill/>
          </a:ln>
        </p:spPr>
      </p:cxnSp>
      <p:sp>
        <p:nvSpPr>
          <p:cNvPr id="584" name="Shape 584"/>
          <p:cNvSpPr txBox="1"/>
          <p:nvPr/>
        </p:nvSpPr>
        <p:spPr>
          <a:xfrm>
            <a:off x="457823" y="6740723"/>
            <a:ext cx="12326400" cy="440100"/>
          </a:xfrm>
          <a:prstGeom prst="rect">
            <a:avLst/>
          </a:prstGeom>
          <a:noFill/>
          <a:ln>
            <a:noFill/>
          </a:ln>
        </p:spPr>
        <p:txBody>
          <a:bodyPr spcFirstLastPara="1" wrap="square" lIns="138375" tIns="138375" rIns="138375" bIns="138375" anchor="t" anchorCtr="0">
            <a:noAutofit/>
          </a:bodyPr>
          <a:lstStyle/>
          <a:p>
            <a:pPr marL="0" marR="0" lvl="0" indent="0" algn="l" rtl="0">
              <a:lnSpc>
                <a:spcPct val="100000"/>
              </a:lnSpc>
              <a:spcBef>
                <a:spcPts val="0"/>
              </a:spcBef>
              <a:spcAft>
                <a:spcPts val="0"/>
              </a:spcAft>
              <a:buClr>
                <a:srgbClr val="000000"/>
              </a:buClr>
              <a:buFont typeface="Helvetica Neue"/>
              <a:buNone/>
            </a:pPr>
            <a:r>
              <a:rPr lang="en-US" sz="1100" b="1" i="0" u="none" strike="noStrike" cap="none">
                <a:solidFill>
                  <a:srgbClr val="000000"/>
                </a:solidFill>
                <a:latin typeface="Helvetica Neue"/>
                <a:ea typeface="Helvetica Neue"/>
                <a:cs typeface="Helvetica Neue"/>
                <a:sym typeface="Helvetica Neue"/>
              </a:rPr>
              <a:t>GENERAL ASSEMBLY	</a:t>
            </a:r>
            <a:endParaRPr sz="1600"/>
          </a:p>
        </p:txBody>
      </p:sp>
      <p:cxnSp>
        <p:nvCxnSpPr>
          <p:cNvPr id="585" name="Shape 585"/>
          <p:cNvCxnSpPr/>
          <p:nvPr/>
        </p:nvCxnSpPr>
        <p:spPr>
          <a:xfrm>
            <a:off x="591718" y="6740723"/>
            <a:ext cx="11821200" cy="0"/>
          </a:xfrm>
          <a:prstGeom prst="straightConnector1">
            <a:avLst/>
          </a:prstGeom>
          <a:noFill/>
          <a:ln w="9525" cap="flat" cmpd="sng">
            <a:solidFill>
              <a:srgbClr val="000000"/>
            </a:solidFill>
            <a:prstDash val="solid"/>
            <a:round/>
            <a:headEnd type="none" w="sm" len="sm"/>
            <a:tailEnd type="none" w="sm" len="sm"/>
          </a:ln>
        </p:spPr>
      </p:cxnSp>
      <p:pic>
        <p:nvPicPr>
          <p:cNvPr id="586" name="Shape 586"/>
          <p:cNvPicPr preferRelativeResize="0"/>
          <p:nvPr/>
        </p:nvPicPr>
        <p:blipFill rotWithShape="1">
          <a:blip r:embed="rId2">
            <a:alphaModFix/>
          </a:blip>
          <a:srcRect/>
          <a:stretch/>
        </p:blipFill>
        <p:spPr>
          <a:xfrm>
            <a:off x="12110720" y="6801589"/>
            <a:ext cx="319134" cy="318580"/>
          </a:xfrm>
          <a:prstGeom prst="rect">
            <a:avLst/>
          </a:prstGeom>
          <a:noFill/>
          <a:ln>
            <a:noFill/>
          </a:ln>
        </p:spPr>
      </p:pic>
      <p:cxnSp>
        <p:nvCxnSpPr>
          <p:cNvPr id="587" name="Shape 587"/>
          <p:cNvCxnSpPr/>
          <p:nvPr/>
        </p:nvCxnSpPr>
        <p:spPr>
          <a:xfrm>
            <a:off x="591718" y="596671"/>
            <a:ext cx="11821200" cy="0"/>
          </a:xfrm>
          <a:prstGeom prst="straightConnector1">
            <a:avLst/>
          </a:prstGeom>
          <a:noFill/>
          <a:ln w="9525" cap="flat" cmpd="sng">
            <a:solidFill>
              <a:srgbClr val="000000"/>
            </a:solidFill>
            <a:prstDash val="solid"/>
            <a:round/>
            <a:headEnd type="none" w="sm" len="sm"/>
            <a:tailEnd type="none" w="sm" len="sm"/>
          </a:ln>
        </p:spPr>
      </p:cxnSp>
      <p:cxnSp>
        <p:nvCxnSpPr>
          <p:cNvPr id="588" name="Shape 588"/>
          <p:cNvCxnSpPr/>
          <p:nvPr/>
        </p:nvCxnSpPr>
        <p:spPr>
          <a:xfrm>
            <a:off x="591718" y="1218736"/>
            <a:ext cx="11821200" cy="0"/>
          </a:xfrm>
          <a:prstGeom prst="straightConnector1">
            <a:avLst/>
          </a:prstGeom>
          <a:noFill/>
          <a:ln w="9525" cap="flat" cmpd="sng">
            <a:solidFill>
              <a:srgbClr val="000000"/>
            </a:solidFill>
            <a:prstDash val="solid"/>
            <a:round/>
            <a:headEnd type="none" w="sm" len="sm"/>
            <a:tailEnd type="none" w="sm" len="sm"/>
          </a:ln>
        </p:spPr>
      </p:cxnSp>
      <p:pic>
        <p:nvPicPr>
          <p:cNvPr id="589" name="Shape 589"/>
          <p:cNvPicPr preferRelativeResize="0"/>
          <p:nvPr/>
        </p:nvPicPr>
        <p:blipFill rotWithShape="1">
          <a:blip r:embed="rId3">
            <a:alphaModFix/>
          </a:blip>
          <a:srcRect/>
          <a:stretch/>
        </p:blipFill>
        <p:spPr>
          <a:xfrm>
            <a:off x="1066599" y="3101956"/>
            <a:ext cx="950847" cy="950847"/>
          </a:xfrm>
          <a:prstGeom prst="rect">
            <a:avLst/>
          </a:prstGeom>
          <a:noFill/>
          <a:ln>
            <a:noFill/>
          </a:ln>
        </p:spPr>
      </p:pic>
      <p:sp>
        <p:nvSpPr>
          <p:cNvPr id="590" name="Shape 590"/>
          <p:cNvSpPr txBox="1"/>
          <p:nvPr/>
        </p:nvSpPr>
        <p:spPr>
          <a:xfrm>
            <a:off x="956580" y="3269931"/>
            <a:ext cx="1172400" cy="815100"/>
          </a:xfrm>
          <a:prstGeom prst="rect">
            <a:avLst/>
          </a:prstGeom>
          <a:noFill/>
          <a:ln>
            <a:noFill/>
          </a:ln>
        </p:spPr>
        <p:txBody>
          <a:bodyPr spcFirstLastPara="1" wrap="square" lIns="91350" tIns="91350" rIns="91350" bIns="91350" anchor="ctr" anchorCtr="0">
            <a:noAutofit/>
          </a:bodyPr>
          <a:lstStyle/>
          <a:p>
            <a:pPr marL="0" marR="0" lvl="0" indent="0" algn="ctr" rtl="0">
              <a:lnSpc>
                <a:spcPct val="120000"/>
              </a:lnSpc>
              <a:spcBef>
                <a:spcPts val="0"/>
              </a:spcBef>
              <a:spcAft>
                <a:spcPts val="0"/>
              </a:spcAft>
              <a:buNone/>
            </a:pPr>
            <a:r>
              <a:rPr lang="en-US" sz="1100" b="1" i="0" u="none" strike="noStrike" cap="none">
                <a:solidFill>
                  <a:srgbClr val="FFFFFF"/>
                </a:solidFill>
                <a:latin typeface="Oswald"/>
                <a:ea typeface="Oswald"/>
                <a:cs typeface="Oswald"/>
                <a:sym typeface="Oswald"/>
              </a:rPr>
              <a:t>ACTIVITY</a:t>
            </a:r>
            <a:endParaRPr sz="1600"/>
          </a:p>
          <a:p>
            <a:pPr marL="0" marR="0" lvl="0" indent="0" algn="l" rtl="0">
              <a:lnSpc>
                <a:spcPct val="115000"/>
              </a:lnSpc>
              <a:spcBef>
                <a:spcPts val="0"/>
              </a:spcBef>
              <a:spcAft>
                <a:spcPts val="0"/>
              </a:spcAft>
              <a:buNone/>
            </a:pPr>
            <a:endParaRPr sz="1000" b="0" i="0" u="none" strike="noStrike" cap="none">
              <a:solidFill>
                <a:srgbClr val="FFFFFF"/>
              </a:solidFill>
              <a:latin typeface="Oswald"/>
              <a:ea typeface="Oswald"/>
              <a:cs typeface="Oswald"/>
              <a:sym typeface="Oswald"/>
            </a:endParaRPr>
          </a:p>
        </p:txBody>
      </p:sp>
      <p:sp>
        <p:nvSpPr>
          <p:cNvPr id="591" name="Shape 591"/>
          <p:cNvSpPr/>
          <p:nvPr/>
        </p:nvSpPr>
        <p:spPr>
          <a:xfrm>
            <a:off x="3084062" y="5025650"/>
            <a:ext cx="3733800" cy="2535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US" sz="2100" b="1" i="0" u="none" strike="noStrike" cap="none">
                <a:solidFill>
                  <a:srgbClr val="000000"/>
                </a:solidFill>
                <a:latin typeface="Oswald"/>
                <a:ea typeface="Oswald"/>
                <a:cs typeface="Oswald"/>
                <a:sym typeface="Oswald"/>
              </a:rPr>
              <a:t>DELIVERABLE</a:t>
            </a:r>
            <a:endParaRPr sz="2000" b="1" i="0" u="none" strike="noStrike" cap="none">
              <a:solidFill>
                <a:srgbClr val="000000"/>
              </a:solidFill>
              <a:latin typeface="Oswald"/>
              <a:ea typeface="Oswald"/>
              <a:cs typeface="Oswald"/>
              <a:sym typeface="Oswald"/>
            </a:endParaRPr>
          </a:p>
        </p:txBody>
      </p:sp>
      <p:cxnSp>
        <p:nvCxnSpPr>
          <p:cNvPr id="592" name="Shape 592"/>
          <p:cNvCxnSpPr/>
          <p:nvPr/>
        </p:nvCxnSpPr>
        <p:spPr>
          <a:xfrm rot="10800000">
            <a:off x="2497950" y="1759050"/>
            <a:ext cx="0" cy="4652700"/>
          </a:xfrm>
          <a:prstGeom prst="straightConnector1">
            <a:avLst/>
          </a:prstGeom>
          <a:noFill/>
          <a:ln w="9525" cap="flat" cmpd="sng">
            <a:solidFill>
              <a:srgbClr val="B7B7B7"/>
            </a:solidFill>
            <a:prstDash val="solid"/>
            <a:round/>
            <a:headEnd type="none" w="sm" len="sm"/>
            <a:tailEnd type="none" w="sm" len="sm"/>
          </a:ln>
        </p:spPr>
      </p:cxnSp>
      <p:sp>
        <p:nvSpPr>
          <p:cNvPr id="593" name="Shape 593"/>
          <p:cNvSpPr txBox="1">
            <a:spLocks noGrp="1"/>
          </p:cNvSpPr>
          <p:nvPr>
            <p:ph type="body" idx="1"/>
          </p:nvPr>
        </p:nvSpPr>
        <p:spPr>
          <a:xfrm>
            <a:off x="3081106" y="2459469"/>
            <a:ext cx="8024400" cy="2168100"/>
          </a:xfrm>
          <a:prstGeom prst="rect">
            <a:avLst/>
          </a:prstGeom>
          <a:noFill/>
          <a:ln>
            <a:noFill/>
          </a:ln>
        </p:spPr>
        <p:txBody>
          <a:bodyPr spcFirstLastPara="1" wrap="square" lIns="97475" tIns="97475" rIns="97475" bIns="97475" anchor="t" anchorCtr="0"/>
          <a:lstStyle>
            <a:lvl1pPr marL="457200" marR="0" lvl="0" indent="-381000" algn="l" rtl="0">
              <a:lnSpc>
                <a:spcPct val="114000"/>
              </a:lnSpc>
              <a:spcBef>
                <a:spcPts val="0"/>
              </a:spcBef>
              <a:spcAft>
                <a:spcPts val="0"/>
              </a:spcAft>
              <a:buClr>
                <a:schemeClr val="dk1"/>
              </a:buClr>
              <a:buSzPts val="2400"/>
              <a:buFont typeface="Calibri"/>
              <a:buAutoNum type="arabicPeriod"/>
              <a:defRPr sz="2400" b="0" i="0" u="none" strike="noStrike" cap="none">
                <a:solidFill>
                  <a:schemeClr val="dk1"/>
                </a:solidFill>
                <a:latin typeface="Georgia"/>
                <a:ea typeface="Georgia"/>
                <a:cs typeface="Georgia"/>
                <a:sym typeface="Georgia"/>
              </a:defRPr>
            </a:lvl1pPr>
            <a:lvl2pPr marL="914400" marR="0" lvl="1" indent="-355600" algn="l" rtl="0">
              <a:lnSpc>
                <a:spcPct val="114000"/>
              </a:lnSpc>
              <a:spcBef>
                <a:spcPts val="700"/>
              </a:spcBef>
              <a:spcAft>
                <a:spcPts val="0"/>
              </a:spcAft>
              <a:buClr>
                <a:schemeClr val="dk1"/>
              </a:buClr>
              <a:buSzPts val="2000"/>
              <a:buFont typeface="Calibri"/>
              <a:buAutoNum type="arabicPeriod"/>
              <a:defRPr sz="2000" b="0" i="0" u="none" strike="noStrike" cap="none">
                <a:solidFill>
                  <a:schemeClr val="dk1"/>
                </a:solidFill>
                <a:latin typeface="Georgia"/>
                <a:ea typeface="Georgia"/>
                <a:cs typeface="Georgia"/>
                <a:sym typeface="Georgia"/>
              </a:defRPr>
            </a:lvl2pPr>
            <a:lvl3pPr marL="1371600" marR="0" lvl="2" indent="-336550" algn="l" rtl="0">
              <a:lnSpc>
                <a:spcPct val="114000"/>
              </a:lnSpc>
              <a:spcBef>
                <a:spcPts val="1000"/>
              </a:spcBef>
              <a:spcAft>
                <a:spcPts val="0"/>
              </a:spcAft>
              <a:buClr>
                <a:schemeClr val="dk1"/>
              </a:buClr>
              <a:buSzPts val="1700"/>
              <a:buFont typeface="Calibri"/>
              <a:buAutoNum type="arabicPeriod"/>
              <a:defRPr sz="1700" b="0" i="0" u="none" strike="noStrike" cap="none">
                <a:solidFill>
                  <a:schemeClr val="dk1"/>
                </a:solidFill>
                <a:latin typeface="Georgia"/>
                <a:ea typeface="Georgia"/>
                <a:cs typeface="Georgia"/>
                <a:sym typeface="Georgia"/>
              </a:defRPr>
            </a:lvl3pPr>
            <a:lvl4pPr marL="1828800" marR="0" lvl="3" indent="-330200" algn="l" rtl="0">
              <a:lnSpc>
                <a:spcPct val="114000"/>
              </a:lnSpc>
              <a:spcBef>
                <a:spcPts val="0"/>
              </a:spcBef>
              <a:spcAft>
                <a:spcPts val="0"/>
              </a:spcAft>
              <a:buClr>
                <a:schemeClr val="dk1"/>
              </a:buClr>
              <a:buSzPts val="1600"/>
              <a:buFont typeface="Calibri"/>
              <a:buAutoNum type="arabicPeriod"/>
              <a:defRPr sz="1600" b="0" i="0" u="none" strike="noStrike" cap="none">
                <a:solidFill>
                  <a:schemeClr val="dk1"/>
                </a:solidFill>
                <a:latin typeface="Georgia"/>
                <a:ea typeface="Georgia"/>
                <a:cs typeface="Georgia"/>
                <a:sym typeface="Georgia"/>
              </a:defRPr>
            </a:lvl4pPr>
            <a:lvl5pPr marL="2286000" marR="0" lvl="4" indent="-330200" algn="l" rtl="0">
              <a:lnSpc>
                <a:spcPct val="114000"/>
              </a:lnSpc>
              <a:spcBef>
                <a:spcPts val="0"/>
              </a:spcBef>
              <a:spcAft>
                <a:spcPts val="0"/>
              </a:spcAft>
              <a:buClr>
                <a:schemeClr val="dk1"/>
              </a:buClr>
              <a:buSzPts val="1600"/>
              <a:buFont typeface="Calibri"/>
              <a:buAutoNum type="arabicPeriod"/>
              <a:defRPr sz="1600" b="0" i="0" u="none" strike="noStrike" cap="none">
                <a:solidFill>
                  <a:schemeClr val="dk1"/>
                </a:solidFill>
                <a:latin typeface="Georgia"/>
                <a:ea typeface="Georgia"/>
                <a:cs typeface="Georgia"/>
                <a:sym typeface="Georgia"/>
              </a:defRPr>
            </a:lvl5pPr>
            <a:lvl6pPr marL="2743200" marR="0" lvl="5" indent="-355600" algn="l" rtl="0">
              <a:lnSpc>
                <a:spcPct val="90000"/>
              </a:lnSpc>
              <a:spcBef>
                <a:spcPts val="6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90000"/>
              </a:lnSpc>
              <a:spcBef>
                <a:spcPts val="6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90000"/>
              </a:lnSpc>
              <a:spcBef>
                <a:spcPts val="6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90000"/>
              </a:lnSpc>
              <a:spcBef>
                <a:spcPts val="6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594" name="Shape 594"/>
          <p:cNvSpPr txBox="1"/>
          <p:nvPr/>
        </p:nvSpPr>
        <p:spPr>
          <a:xfrm>
            <a:off x="3082585" y="1914082"/>
            <a:ext cx="3736800" cy="426300"/>
          </a:xfrm>
          <a:prstGeom prst="rect">
            <a:avLst/>
          </a:prstGeom>
          <a:noFill/>
          <a:ln>
            <a:noFill/>
          </a:ln>
        </p:spPr>
        <p:txBody>
          <a:bodyPr spcFirstLastPara="1" wrap="square" lIns="97475" tIns="48725" rIns="97475" bIns="48725" anchor="t" anchorCtr="0">
            <a:noAutofit/>
          </a:bodyPr>
          <a:lstStyle/>
          <a:p>
            <a:pPr marL="0" marR="0" lvl="0" indent="0" algn="l" rtl="0">
              <a:lnSpc>
                <a:spcPct val="100000"/>
              </a:lnSpc>
              <a:spcBef>
                <a:spcPts val="0"/>
              </a:spcBef>
              <a:spcAft>
                <a:spcPts val="0"/>
              </a:spcAft>
              <a:buClr>
                <a:srgbClr val="000000"/>
              </a:buClr>
              <a:buFont typeface="Oswald"/>
              <a:buNone/>
            </a:pPr>
            <a:r>
              <a:rPr lang="en-US" sz="2100" b="1" i="0" u="none" strike="noStrike" cap="none">
                <a:solidFill>
                  <a:srgbClr val="000000"/>
                </a:solidFill>
                <a:latin typeface="Oswald"/>
                <a:ea typeface="Oswald"/>
                <a:cs typeface="Oswald"/>
                <a:sym typeface="Oswald"/>
              </a:rPr>
              <a:t>DIRECTIONS</a:t>
            </a:r>
            <a:endParaRPr sz="2100" b="0" i="0" u="none" strike="noStrike" cap="none">
              <a:solidFill>
                <a:schemeClr val="dk1"/>
              </a:solidFill>
              <a:latin typeface="Calibri"/>
              <a:ea typeface="Calibri"/>
              <a:cs typeface="Calibri"/>
              <a:sym typeface="Calibri"/>
            </a:endParaRPr>
          </a:p>
        </p:txBody>
      </p:sp>
      <p:sp>
        <p:nvSpPr>
          <p:cNvPr id="595" name="Shape 595"/>
          <p:cNvSpPr txBox="1">
            <a:spLocks noGrp="1"/>
          </p:cNvSpPr>
          <p:nvPr>
            <p:ph type="body" idx="2"/>
          </p:nvPr>
        </p:nvSpPr>
        <p:spPr>
          <a:xfrm>
            <a:off x="3447558" y="5264701"/>
            <a:ext cx="7657800" cy="397800"/>
          </a:xfrm>
          <a:prstGeom prst="rect">
            <a:avLst/>
          </a:prstGeom>
          <a:noFill/>
          <a:ln>
            <a:noFill/>
          </a:ln>
        </p:spPr>
        <p:txBody>
          <a:bodyPr spcFirstLastPara="1" wrap="square" lIns="97475" tIns="97475" rIns="97475" bIns="97475" anchor="t" anchorCtr="0"/>
          <a:lstStyle>
            <a:lvl1pPr marL="457200" marR="0" lvl="0" indent="-228600" algn="l" rtl="0">
              <a:lnSpc>
                <a:spcPct val="114000"/>
              </a:lnSpc>
              <a:spcBef>
                <a:spcPts val="0"/>
              </a:spcBef>
              <a:spcAft>
                <a:spcPts val="0"/>
              </a:spcAft>
              <a:buClr>
                <a:schemeClr val="dk1"/>
              </a:buClr>
              <a:buSzPts val="3000"/>
              <a:buFont typeface="Calibri"/>
              <a:buNone/>
              <a:defRPr sz="2400" b="0" i="0" u="none" strike="noStrike" cap="none">
                <a:solidFill>
                  <a:schemeClr val="dk1"/>
                </a:solidFill>
                <a:latin typeface="Georgia"/>
                <a:ea typeface="Georgia"/>
                <a:cs typeface="Georgia"/>
                <a:sym typeface="Georgia"/>
              </a:defRPr>
            </a:lvl1pPr>
            <a:lvl2pPr marL="914400" marR="0" lvl="1" indent="-228600" algn="l" rtl="0">
              <a:lnSpc>
                <a:spcPct val="114000"/>
              </a:lnSpc>
              <a:spcBef>
                <a:spcPts val="700"/>
              </a:spcBef>
              <a:spcAft>
                <a:spcPts val="0"/>
              </a:spcAft>
              <a:buClr>
                <a:schemeClr val="dk1"/>
              </a:buClr>
              <a:buSzPts val="2600"/>
              <a:buFont typeface="Calibri"/>
              <a:buNone/>
              <a:defRPr sz="2000" b="0" i="0" u="none" strike="noStrike" cap="none">
                <a:solidFill>
                  <a:schemeClr val="dk1"/>
                </a:solidFill>
                <a:latin typeface="Georgia"/>
                <a:ea typeface="Georgia"/>
                <a:cs typeface="Georgia"/>
                <a:sym typeface="Georgia"/>
              </a:defRPr>
            </a:lvl2pPr>
            <a:lvl3pPr marL="1371600" marR="0" lvl="2" indent="-228600" algn="l" rtl="0">
              <a:lnSpc>
                <a:spcPct val="114000"/>
              </a:lnSpc>
              <a:spcBef>
                <a:spcPts val="1000"/>
              </a:spcBef>
              <a:spcAft>
                <a:spcPts val="0"/>
              </a:spcAft>
              <a:buClr>
                <a:schemeClr val="dk1"/>
              </a:buClr>
              <a:buSzPts val="2100"/>
              <a:buFont typeface="Calibri"/>
              <a:buNone/>
              <a:defRPr sz="1700" b="0" i="0" u="none" strike="noStrike" cap="none">
                <a:solidFill>
                  <a:schemeClr val="dk1"/>
                </a:solidFill>
                <a:latin typeface="Georgia"/>
                <a:ea typeface="Georgia"/>
                <a:cs typeface="Georgia"/>
                <a:sym typeface="Georgia"/>
              </a:defRPr>
            </a:lvl3pPr>
            <a:lvl4pPr marL="1828800" marR="0" lvl="3" indent="-228600" algn="l" rtl="0">
              <a:lnSpc>
                <a:spcPct val="114000"/>
              </a:lnSpc>
              <a:spcBef>
                <a:spcPts val="0"/>
              </a:spcBef>
              <a:spcAft>
                <a:spcPts val="0"/>
              </a:spcAft>
              <a:buClr>
                <a:schemeClr val="dk1"/>
              </a:buClr>
              <a:buSzPts val="2000"/>
              <a:buFont typeface="Calibri"/>
              <a:buNone/>
              <a:defRPr sz="1600" b="0" i="0" u="none" strike="noStrike" cap="none">
                <a:solidFill>
                  <a:schemeClr val="dk1"/>
                </a:solidFill>
                <a:latin typeface="Georgia"/>
                <a:ea typeface="Georgia"/>
                <a:cs typeface="Georgia"/>
                <a:sym typeface="Georgia"/>
              </a:defRPr>
            </a:lvl4pPr>
            <a:lvl5pPr marL="2286000" marR="0" lvl="4" indent="-228600" algn="l" rtl="0">
              <a:lnSpc>
                <a:spcPct val="114000"/>
              </a:lnSpc>
              <a:spcBef>
                <a:spcPts val="0"/>
              </a:spcBef>
              <a:spcAft>
                <a:spcPts val="0"/>
              </a:spcAft>
              <a:buClr>
                <a:schemeClr val="dk1"/>
              </a:buClr>
              <a:buSzPts val="1700"/>
              <a:buFont typeface="Calibri"/>
              <a:buNone/>
              <a:defRPr sz="1600" b="0" i="0" u="none" strike="noStrike" cap="none">
                <a:solidFill>
                  <a:schemeClr val="dk1"/>
                </a:solidFill>
                <a:latin typeface="Georgia"/>
                <a:ea typeface="Georgia"/>
                <a:cs typeface="Georgia"/>
                <a:sym typeface="Georgia"/>
              </a:defRPr>
            </a:lvl5pPr>
            <a:lvl6pPr marL="2743200" marR="0" lvl="5" indent="-355600" algn="l" rtl="0">
              <a:lnSpc>
                <a:spcPct val="90000"/>
              </a:lnSpc>
              <a:spcBef>
                <a:spcPts val="6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90000"/>
              </a:lnSpc>
              <a:spcBef>
                <a:spcPts val="6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90000"/>
              </a:lnSpc>
              <a:spcBef>
                <a:spcPts val="6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90000"/>
              </a:lnSpc>
              <a:spcBef>
                <a:spcPts val="6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596" name="Shape 596"/>
          <p:cNvSpPr txBox="1">
            <a:spLocks noGrp="1"/>
          </p:cNvSpPr>
          <p:nvPr>
            <p:ph type="title"/>
          </p:nvPr>
        </p:nvSpPr>
        <p:spPr>
          <a:xfrm>
            <a:off x="495927" y="596672"/>
            <a:ext cx="11838600" cy="733800"/>
          </a:xfrm>
          <a:prstGeom prst="rect">
            <a:avLst/>
          </a:prstGeom>
          <a:noFill/>
          <a:ln>
            <a:noFill/>
          </a:ln>
        </p:spPr>
        <p:txBody>
          <a:bodyPr spcFirstLastPara="1" wrap="square" lIns="97475" tIns="97475" rIns="97475" bIns="97475" anchor="ctr" anchorCtr="0"/>
          <a:lstStyle>
            <a:lvl1pPr marL="0" marR="0" lvl="0" indent="0" algn="l" rtl="0">
              <a:lnSpc>
                <a:spcPct val="90000"/>
              </a:lnSpc>
              <a:spcBef>
                <a:spcPts val="0"/>
              </a:spcBef>
              <a:spcAft>
                <a:spcPts val="0"/>
              </a:spcAft>
              <a:buClr>
                <a:schemeClr val="dk1"/>
              </a:buClr>
              <a:buSzPts val="1600"/>
              <a:buFont typeface="Oswald"/>
              <a:buNone/>
              <a:defRPr sz="3400" b="1" i="0" u="none" strike="noStrike" cap="none">
                <a:solidFill>
                  <a:schemeClr val="dk1"/>
                </a:solidFill>
                <a:latin typeface="Oswald"/>
                <a:ea typeface="Oswald"/>
                <a:cs typeface="Oswald"/>
                <a:sym typeface="Oswald"/>
              </a:defRPr>
            </a:lvl1pPr>
            <a:lvl2pPr lvl="1" indent="0" rtl="0">
              <a:spcBef>
                <a:spcPts val="0"/>
              </a:spcBef>
              <a:spcAft>
                <a:spcPts val="0"/>
              </a:spcAft>
              <a:buSzPts val="1600"/>
              <a:buNone/>
              <a:defRPr sz="2000"/>
            </a:lvl2pPr>
            <a:lvl3pPr lvl="2" indent="0" rtl="0">
              <a:spcBef>
                <a:spcPts val="0"/>
              </a:spcBef>
              <a:spcAft>
                <a:spcPts val="0"/>
              </a:spcAft>
              <a:buSzPts val="1600"/>
              <a:buNone/>
              <a:defRPr sz="2000"/>
            </a:lvl3pPr>
            <a:lvl4pPr lvl="3" indent="0" rtl="0">
              <a:spcBef>
                <a:spcPts val="0"/>
              </a:spcBef>
              <a:spcAft>
                <a:spcPts val="0"/>
              </a:spcAft>
              <a:buSzPts val="1600"/>
              <a:buNone/>
              <a:defRPr sz="2000"/>
            </a:lvl4pPr>
            <a:lvl5pPr lvl="4" indent="0" rtl="0">
              <a:spcBef>
                <a:spcPts val="0"/>
              </a:spcBef>
              <a:spcAft>
                <a:spcPts val="0"/>
              </a:spcAft>
              <a:buSzPts val="1600"/>
              <a:buNone/>
              <a:defRPr sz="2000"/>
            </a:lvl5pPr>
            <a:lvl6pPr lvl="5" indent="0" rtl="0">
              <a:spcBef>
                <a:spcPts val="0"/>
              </a:spcBef>
              <a:spcAft>
                <a:spcPts val="0"/>
              </a:spcAft>
              <a:buSzPts val="1600"/>
              <a:buNone/>
              <a:defRPr sz="2000"/>
            </a:lvl6pPr>
            <a:lvl7pPr lvl="6" indent="0" rtl="0">
              <a:spcBef>
                <a:spcPts val="0"/>
              </a:spcBef>
              <a:spcAft>
                <a:spcPts val="0"/>
              </a:spcAft>
              <a:buSzPts val="1600"/>
              <a:buNone/>
              <a:defRPr sz="2000"/>
            </a:lvl7pPr>
            <a:lvl8pPr lvl="7" indent="0" rtl="0">
              <a:spcBef>
                <a:spcPts val="0"/>
              </a:spcBef>
              <a:spcAft>
                <a:spcPts val="0"/>
              </a:spcAft>
              <a:buSzPts val="1600"/>
              <a:buNone/>
              <a:defRPr sz="2000"/>
            </a:lvl8pPr>
            <a:lvl9pPr lvl="8" indent="0" rtl="0">
              <a:spcBef>
                <a:spcPts val="0"/>
              </a:spcBef>
              <a:spcAft>
                <a:spcPts val="0"/>
              </a:spcAft>
              <a:buSzPts val="1600"/>
              <a:buNone/>
              <a:defRPr sz="2000"/>
            </a:lvl9pPr>
          </a:lstStyle>
          <a:p>
            <a:endParaRPr/>
          </a:p>
        </p:txBody>
      </p:sp>
    </p:spTree>
  </p:cSld>
  <p:clrMapOvr>
    <a:masterClrMapping/>
  </p:clrMapOvr>
  <p:transition spd="med">
    <p:fade thruBlk="1"/>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IMAC">
  <p:cSld name="Content: IMAC">
    <p:spTree>
      <p:nvGrpSpPr>
        <p:cNvPr id="1" name="Shape 44"/>
        <p:cNvGrpSpPr/>
        <p:nvPr/>
      </p:nvGrpSpPr>
      <p:grpSpPr>
        <a:xfrm>
          <a:off x="0" y="0"/>
          <a:ext cx="0" cy="0"/>
          <a:chOff x="0" y="0"/>
          <a:chExt cx="0" cy="0"/>
        </a:xfrm>
      </p:grpSpPr>
      <p:pic>
        <p:nvPicPr>
          <p:cNvPr id="45" name="Shape 45"/>
          <p:cNvPicPr preferRelativeResize="0"/>
          <p:nvPr/>
        </p:nvPicPr>
        <p:blipFill rotWithShape="1">
          <a:blip r:embed="rId2">
            <a:alphaModFix/>
          </a:blip>
          <a:srcRect/>
          <a:stretch/>
        </p:blipFill>
        <p:spPr>
          <a:xfrm>
            <a:off x="3314700" y="1555328"/>
            <a:ext cx="6361385" cy="5156201"/>
          </a:xfrm>
          <a:prstGeom prst="rect">
            <a:avLst/>
          </a:prstGeom>
          <a:noFill/>
          <a:ln>
            <a:noFill/>
          </a:ln>
        </p:spPr>
      </p:pic>
      <p:cxnSp>
        <p:nvCxnSpPr>
          <p:cNvPr id="46" name="Shape 46"/>
          <p:cNvCxnSpPr/>
          <p:nvPr/>
        </p:nvCxnSpPr>
        <p:spPr>
          <a:xfrm>
            <a:off x="635000" y="635000"/>
            <a:ext cx="11734800" cy="11"/>
          </a:xfrm>
          <a:prstGeom prst="straightConnector1">
            <a:avLst/>
          </a:prstGeom>
          <a:noFill/>
          <a:ln>
            <a:noFill/>
          </a:ln>
        </p:spPr>
      </p:cxnSp>
      <p:cxnSp>
        <p:nvCxnSpPr>
          <p:cNvPr id="47" name="Shape 47"/>
          <p:cNvCxnSpPr/>
          <p:nvPr/>
        </p:nvCxnSpPr>
        <p:spPr>
          <a:xfrm>
            <a:off x="635000" y="1219200"/>
            <a:ext cx="11734800" cy="11"/>
          </a:xfrm>
          <a:prstGeom prst="straightConnector1">
            <a:avLst/>
          </a:prstGeom>
          <a:noFill/>
          <a:ln>
            <a:noFill/>
          </a:ln>
        </p:spPr>
      </p:cxnSp>
      <p:sp>
        <p:nvSpPr>
          <p:cNvPr id="48" name="Shape 48"/>
          <p:cNvSpPr txBox="1">
            <a:spLocks noGrp="1"/>
          </p:cNvSpPr>
          <p:nvPr>
            <p:ph type="body" idx="1"/>
          </p:nvPr>
        </p:nvSpPr>
        <p:spPr>
          <a:xfrm>
            <a:off x="3606800" y="1803400"/>
            <a:ext cx="5829299" cy="3289299"/>
          </a:xfrm>
          <a:prstGeom prst="rect">
            <a:avLst/>
          </a:prstGeom>
          <a:noFill/>
          <a:ln>
            <a:noFill/>
          </a:ln>
        </p:spPr>
        <p:txBody>
          <a:bodyPr spcFirstLastPara="1" wrap="square" lIns="91425" tIns="91425" rIns="91425" bIns="91425" anchor="ctr" anchorCtr="0"/>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914400" marR="0" lvl="1"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597"/>
        <p:cNvGrpSpPr/>
        <p:nvPr/>
      </p:nvGrpSpPr>
      <p:grpSpPr>
        <a:xfrm>
          <a:off x="0" y="0"/>
          <a:ext cx="0" cy="0"/>
          <a:chOff x="0" y="0"/>
          <a:chExt cx="0" cy="0"/>
        </a:xfrm>
      </p:grpSpPr>
      <p:sp>
        <p:nvSpPr>
          <p:cNvPr id="598" name="Shape 598"/>
          <p:cNvSpPr txBox="1">
            <a:spLocks noGrp="1"/>
          </p:cNvSpPr>
          <p:nvPr>
            <p:ph type="title"/>
          </p:nvPr>
        </p:nvSpPr>
        <p:spPr>
          <a:xfrm>
            <a:off x="497379" y="596670"/>
            <a:ext cx="11216700" cy="743100"/>
          </a:xfrm>
          <a:prstGeom prst="rect">
            <a:avLst/>
          </a:prstGeom>
          <a:noFill/>
          <a:ln>
            <a:noFill/>
          </a:ln>
        </p:spPr>
        <p:txBody>
          <a:bodyPr spcFirstLastPara="1" wrap="square" lIns="97475" tIns="97475" rIns="97475" bIns="97475" anchor="ctr" anchorCtr="0"/>
          <a:lstStyle>
            <a:lvl1pPr marL="0" marR="0" lvl="0" indent="0" algn="l" rtl="0">
              <a:lnSpc>
                <a:spcPct val="90000"/>
              </a:lnSpc>
              <a:spcBef>
                <a:spcPts val="0"/>
              </a:spcBef>
              <a:spcAft>
                <a:spcPts val="0"/>
              </a:spcAft>
              <a:buClr>
                <a:schemeClr val="dk1"/>
              </a:buClr>
              <a:buSzPts val="1600"/>
              <a:buFont typeface="Oswald"/>
              <a:buNone/>
              <a:defRPr sz="3400" b="1" i="0" u="none" strike="noStrike" cap="none">
                <a:solidFill>
                  <a:schemeClr val="dk1"/>
                </a:solidFill>
                <a:latin typeface="Oswald"/>
                <a:ea typeface="Oswald"/>
                <a:cs typeface="Oswald"/>
                <a:sym typeface="Oswald"/>
              </a:defRPr>
            </a:lvl1pPr>
            <a:lvl2pPr lvl="1" indent="0" rtl="0">
              <a:spcBef>
                <a:spcPts val="0"/>
              </a:spcBef>
              <a:spcAft>
                <a:spcPts val="0"/>
              </a:spcAft>
              <a:buSzPts val="1600"/>
              <a:buNone/>
              <a:defRPr sz="2000"/>
            </a:lvl2pPr>
            <a:lvl3pPr lvl="2" indent="0" rtl="0">
              <a:spcBef>
                <a:spcPts val="0"/>
              </a:spcBef>
              <a:spcAft>
                <a:spcPts val="0"/>
              </a:spcAft>
              <a:buSzPts val="1600"/>
              <a:buNone/>
              <a:defRPr sz="2000"/>
            </a:lvl3pPr>
            <a:lvl4pPr lvl="3" indent="0" rtl="0">
              <a:spcBef>
                <a:spcPts val="0"/>
              </a:spcBef>
              <a:spcAft>
                <a:spcPts val="0"/>
              </a:spcAft>
              <a:buSzPts val="1600"/>
              <a:buNone/>
              <a:defRPr sz="2000"/>
            </a:lvl4pPr>
            <a:lvl5pPr lvl="4" indent="0" rtl="0">
              <a:spcBef>
                <a:spcPts val="0"/>
              </a:spcBef>
              <a:spcAft>
                <a:spcPts val="0"/>
              </a:spcAft>
              <a:buSzPts val="1600"/>
              <a:buNone/>
              <a:defRPr sz="2000"/>
            </a:lvl5pPr>
            <a:lvl6pPr lvl="5" indent="0" rtl="0">
              <a:spcBef>
                <a:spcPts val="0"/>
              </a:spcBef>
              <a:spcAft>
                <a:spcPts val="0"/>
              </a:spcAft>
              <a:buSzPts val="1600"/>
              <a:buNone/>
              <a:defRPr sz="2000"/>
            </a:lvl6pPr>
            <a:lvl7pPr lvl="6" indent="0" rtl="0">
              <a:spcBef>
                <a:spcPts val="0"/>
              </a:spcBef>
              <a:spcAft>
                <a:spcPts val="0"/>
              </a:spcAft>
              <a:buSzPts val="1600"/>
              <a:buNone/>
              <a:defRPr sz="2000"/>
            </a:lvl7pPr>
            <a:lvl8pPr lvl="7" indent="0" rtl="0">
              <a:spcBef>
                <a:spcPts val="0"/>
              </a:spcBef>
              <a:spcAft>
                <a:spcPts val="0"/>
              </a:spcAft>
              <a:buSzPts val="1600"/>
              <a:buNone/>
              <a:defRPr sz="2000"/>
            </a:lvl8pPr>
            <a:lvl9pPr lvl="8" indent="0" rtl="0">
              <a:spcBef>
                <a:spcPts val="0"/>
              </a:spcBef>
              <a:spcAft>
                <a:spcPts val="0"/>
              </a:spcAft>
              <a:buSzPts val="1600"/>
              <a:buNone/>
              <a:defRPr sz="2000"/>
            </a:lvl9pPr>
          </a:lstStyle>
          <a:p>
            <a:endParaRPr/>
          </a:p>
        </p:txBody>
      </p:sp>
      <p:sp>
        <p:nvSpPr>
          <p:cNvPr id="599" name="Shape 599"/>
          <p:cNvSpPr txBox="1"/>
          <p:nvPr/>
        </p:nvSpPr>
        <p:spPr>
          <a:xfrm>
            <a:off x="457823" y="6740723"/>
            <a:ext cx="12326400" cy="440100"/>
          </a:xfrm>
          <a:prstGeom prst="rect">
            <a:avLst/>
          </a:prstGeom>
          <a:noFill/>
          <a:ln>
            <a:noFill/>
          </a:ln>
        </p:spPr>
        <p:txBody>
          <a:bodyPr spcFirstLastPara="1" wrap="square" lIns="138375" tIns="138375" rIns="138375" bIns="138375" anchor="t" anchorCtr="0">
            <a:noAutofit/>
          </a:bodyPr>
          <a:lstStyle/>
          <a:p>
            <a:pPr marL="0" marR="0" lvl="0" indent="0" algn="l" rtl="0">
              <a:lnSpc>
                <a:spcPct val="100000"/>
              </a:lnSpc>
              <a:spcBef>
                <a:spcPts val="0"/>
              </a:spcBef>
              <a:spcAft>
                <a:spcPts val="0"/>
              </a:spcAft>
              <a:buClr>
                <a:srgbClr val="000000"/>
              </a:buClr>
              <a:buFont typeface="Helvetica Neue"/>
              <a:buNone/>
            </a:pPr>
            <a:r>
              <a:rPr lang="en-US" sz="1100" b="1" i="0" u="none" strike="noStrike" cap="none">
                <a:solidFill>
                  <a:srgbClr val="000000"/>
                </a:solidFill>
                <a:latin typeface="Helvetica Neue"/>
                <a:ea typeface="Helvetica Neue"/>
                <a:cs typeface="Helvetica Neue"/>
                <a:sym typeface="Helvetica Neue"/>
              </a:rPr>
              <a:t>GENERAL ASSEMBLY	</a:t>
            </a:r>
            <a:endParaRPr sz="1600"/>
          </a:p>
        </p:txBody>
      </p:sp>
      <p:cxnSp>
        <p:nvCxnSpPr>
          <p:cNvPr id="600" name="Shape 600"/>
          <p:cNvCxnSpPr/>
          <p:nvPr/>
        </p:nvCxnSpPr>
        <p:spPr>
          <a:xfrm>
            <a:off x="591718" y="6740723"/>
            <a:ext cx="11821200" cy="0"/>
          </a:xfrm>
          <a:prstGeom prst="straightConnector1">
            <a:avLst/>
          </a:prstGeom>
          <a:noFill/>
          <a:ln w="9525" cap="flat" cmpd="sng">
            <a:solidFill>
              <a:srgbClr val="000000"/>
            </a:solidFill>
            <a:prstDash val="solid"/>
            <a:round/>
            <a:headEnd type="none" w="sm" len="sm"/>
            <a:tailEnd type="none" w="sm" len="sm"/>
          </a:ln>
        </p:spPr>
      </p:cxnSp>
      <p:pic>
        <p:nvPicPr>
          <p:cNvPr id="601" name="Shape 601"/>
          <p:cNvPicPr preferRelativeResize="0"/>
          <p:nvPr/>
        </p:nvPicPr>
        <p:blipFill rotWithShape="1">
          <a:blip r:embed="rId2">
            <a:alphaModFix/>
          </a:blip>
          <a:srcRect/>
          <a:stretch/>
        </p:blipFill>
        <p:spPr>
          <a:xfrm>
            <a:off x="12110720" y="6801589"/>
            <a:ext cx="319134" cy="318580"/>
          </a:xfrm>
          <a:prstGeom prst="rect">
            <a:avLst/>
          </a:prstGeom>
          <a:noFill/>
          <a:ln>
            <a:noFill/>
          </a:ln>
        </p:spPr>
      </p:pic>
      <p:cxnSp>
        <p:nvCxnSpPr>
          <p:cNvPr id="602" name="Shape 602"/>
          <p:cNvCxnSpPr/>
          <p:nvPr/>
        </p:nvCxnSpPr>
        <p:spPr>
          <a:xfrm>
            <a:off x="591718" y="596671"/>
            <a:ext cx="11821200" cy="0"/>
          </a:xfrm>
          <a:prstGeom prst="straightConnector1">
            <a:avLst/>
          </a:prstGeom>
          <a:noFill/>
          <a:ln w="9525" cap="flat" cmpd="sng">
            <a:solidFill>
              <a:srgbClr val="000000"/>
            </a:solidFill>
            <a:prstDash val="solid"/>
            <a:round/>
            <a:headEnd type="none" w="sm" len="sm"/>
            <a:tailEnd type="none" w="sm" len="sm"/>
          </a:ln>
        </p:spPr>
      </p:cxnSp>
      <p:cxnSp>
        <p:nvCxnSpPr>
          <p:cNvPr id="603" name="Shape 603"/>
          <p:cNvCxnSpPr/>
          <p:nvPr/>
        </p:nvCxnSpPr>
        <p:spPr>
          <a:xfrm>
            <a:off x="591718" y="1218736"/>
            <a:ext cx="11821200" cy="0"/>
          </a:xfrm>
          <a:prstGeom prst="straightConnector1">
            <a:avLst/>
          </a:prstGeom>
          <a:noFill/>
          <a:ln w="9525" cap="flat" cmpd="sng">
            <a:solidFill>
              <a:srgbClr val="000000"/>
            </a:solidFill>
            <a:prstDash val="solid"/>
            <a:round/>
            <a:headEnd type="none" w="sm" len="sm"/>
            <a:tailEnd type="none" w="sm" len="sm"/>
          </a:ln>
        </p:spPr>
      </p:cxnSp>
    </p:spTree>
  </p:cSld>
  <p:clrMapOvr>
    <a:masterClrMapping/>
  </p:clrMapOvr>
  <p:transition spd="med">
    <p:fade thruBlk="1"/>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604"/>
        <p:cNvGrpSpPr/>
        <p:nvPr/>
      </p:nvGrpSpPr>
      <p:grpSpPr>
        <a:xfrm>
          <a:off x="0" y="0"/>
          <a:ext cx="0" cy="0"/>
          <a:chOff x="0" y="0"/>
          <a:chExt cx="0" cy="0"/>
        </a:xfrm>
      </p:grpSpPr>
      <p:sp>
        <p:nvSpPr>
          <p:cNvPr id="605" name="Shape 605"/>
          <p:cNvSpPr txBox="1"/>
          <p:nvPr/>
        </p:nvSpPr>
        <p:spPr>
          <a:xfrm>
            <a:off x="457825" y="6740725"/>
            <a:ext cx="12326400" cy="440100"/>
          </a:xfrm>
          <a:prstGeom prst="rect">
            <a:avLst/>
          </a:prstGeom>
          <a:noFill/>
          <a:ln>
            <a:noFill/>
          </a:ln>
        </p:spPr>
        <p:txBody>
          <a:bodyPr spcFirstLastPara="1" wrap="square" lIns="138125" tIns="138125" rIns="138125" bIns="138125" anchor="t" anchorCtr="0">
            <a:noAutofit/>
          </a:bodyPr>
          <a:lstStyle/>
          <a:p>
            <a:pPr marL="0" marR="0" lvl="0" indent="0" algn="l" rtl="0">
              <a:lnSpc>
                <a:spcPct val="100000"/>
              </a:lnSpc>
              <a:spcBef>
                <a:spcPts val="0"/>
              </a:spcBef>
              <a:spcAft>
                <a:spcPts val="0"/>
              </a:spcAft>
              <a:buClr>
                <a:srgbClr val="000000"/>
              </a:buClr>
              <a:buFont typeface="Helvetica Neue"/>
              <a:buNone/>
            </a:pPr>
            <a:r>
              <a:rPr lang="en-US" sz="1100" b="1" i="0" u="none" strike="noStrike" cap="none">
                <a:solidFill>
                  <a:srgbClr val="000000"/>
                </a:solidFill>
                <a:latin typeface="Helvetica Neue"/>
                <a:ea typeface="Helvetica Neue"/>
                <a:cs typeface="Helvetica Neue"/>
                <a:sym typeface="Helvetica Neue"/>
              </a:rPr>
              <a:t>GENERAL ASSEMBLY	</a:t>
            </a:r>
            <a:endParaRPr sz="1600"/>
          </a:p>
        </p:txBody>
      </p:sp>
      <p:cxnSp>
        <p:nvCxnSpPr>
          <p:cNvPr id="606" name="Shape 606"/>
          <p:cNvCxnSpPr/>
          <p:nvPr/>
        </p:nvCxnSpPr>
        <p:spPr>
          <a:xfrm>
            <a:off x="591721" y="6740723"/>
            <a:ext cx="11821200" cy="0"/>
          </a:xfrm>
          <a:prstGeom prst="straightConnector1">
            <a:avLst/>
          </a:prstGeom>
          <a:noFill/>
          <a:ln w="9525" cap="flat" cmpd="sng">
            <a:solidFill>
              <a:srgbClr val="000000"/>
            </a:solidFill>
            <a:prstDash val="solid"/>
            <a:round/>
            <a:headEnd type="none" w="sm" len="sm"/>
            <a:tailEnd type="none" w="sm" len="sm"/>
          </a:ln>
        </p:spPr>
      </p:cxnSp>
      <p:pic>
        <p:nvPicPr>
          <p:cNvPr id="607" name="Shape 607"/>
          <p:cNvPicPr preferRelativeResize="0"/>
          <p:nvPr/>
        </p:nvPicPr>
        <p:blipFill rotWithShape="1">
          <a:blip r:embed="rId2">
            <a:alphaModFix/>
          </a:blip>
          <a:srcRect/>
          <a:stretch/>
        </p:blipFill>
        <p:spPr>
          <a:xfrm>
            <a:off x="12110723" y="6801591"/>
            <a:ext cx="319134" cy="318580"/>
          </a:xfrm>
          <a:prstGeom prst="rect">
            <a:avLst/>
          </a:prstGeom>
          <a:noFill/>
          <a:ln>
            <a:noFill/>
          </a:ln>
        </p:spPr>
      </p:pic>
    </p:spTree>
  </p:cSld>
  <p:clrMapOvr>
    <a:masterClrMapping/>
  </p:clrMapOvr>
  <p:transition spd="med">
    <p:fade thruBlk="1"/>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Divder Rev">
  <p:cSld name="Divder Rev">
    <p:bg>
      <p:bgPr>
        <a:solidFill>
          <a:srgbClr val="000000"/>
        </a:solidFill>
        <a:effectLst/>
      </p:bgPr>
    </p:bg>
    <p:spTree>
      <p:nvGrpSpPr>
        <p:cNvPr id="1" name="Shape 608"/>
        <p:cNvGrpSpPr/>
        <p:nvPr/>
      </p:nvGrpSpPr>
      <p:grpSpPr>
        <a:xfrm>
          <a:off x="0" y="0"/>
          <a:ext cx="0" cy="0"/>
          <a:chOff x="0" y="0"/>
          <a:chExt cx="0" cy="0"/>
        </a:xfrm>
      </p:grpSpPr>
      <p:cxnSp>
        <p:nvCxnSpPr>
          <p:cNvPr id="609" name="Shape 609"/>
          <p:cNvCxnSpPr/>
          <p:nvPr/>
        </p:nvCxnSpPr>
        <p:spPr>
          <a:xfrm>
            <a:off x="591718" y="635000"/>
            <a:ext cx="11821200" cy="0"/>
          </a:xfrm>
          <a:prstGeom prst="straightConnector1">
            <a:avLst/>
          </a:prstGeom>
          <a:noFill/>
          <a:ln w="12700" cap="flat" cmpd="sng">
            <a:solidFill>
              <a:srgbClr val="FFFFFF"/>
            </a:solidFill>
            <a:prstDash val="solid"/>
            <a:miter lim="8000"/>
            <a:headEnd type="none" w="sm" len="sm"/>
            <a:tailEnd type="none" w="sm" len="sm"/>
          </a:ln>
        </p:spPr>
      </p:cxnSp>
      <p:cxnSp>
        <p:nvCxnSpPr>
          <p:cNvPr id="610" name="Shape 610"/>
          <p:cNvCxnSpPr/>
          <p:nvPr/>
        </p:nvCxnSpPr>
        <p:spPr>
          <a:xfrm>
            <a:off x="591718" y="1219200"/>
            <a:ext cx="11821200" cy="0"/>
          </a:xfrm>
          <a:prstGeom prst="straightConnector1">
            <a:avLst/>
          </a:prstGeom>
          <a:noFill/>
          <a:ln w="12700" cap="flat" cmpd="sng">
            <a:solidFill>
              <a:srgbClr val="FFFFFF"/>
            </a:solidFill>
            <a:prstDash val="solid"/>
            <a:miter lim="8000"/>
            <a:headEnd type="none" w="sm" len="sm"/>
            <a:tailEnd type="none" w="sm" len="sm"/>
          </a:ln>
        </p:spPr>
      </p:cxnSp>
      <p:sp>
        <p:nvSpPr>
          <p:cNvPr id="611" name="Shape 611"/>
          <p:cNvSpPr txBox="1"/>
          <p:nvPr/>
        </p:nvSpPr>
        <p:spPr>
          <a:xfrm>
            <a:off x="467381" y="6749056"/>
            <a:ext cx="11558700" cy="418800"/>
          </a:xfrm>
          <a:prstGeom prst="rect">
            <a:avLst/>
          </a:prstGeom>
          <a:noFill/>
          <a:ln>
            <a:noFill/>
          </a:ln>
        </p:spPr>
        <p:txBody>
          <a:bodyPr spcFirstLastPara="1" wrap="square" lIns="129700" tIns="129700" rIns="129700" bIns="129700" anchor="t" anchorCtr="0">
            <a:noAutofit/>
          </a:bodyPr>
          <a:lstStyle/>
          <a:p>
            <a:pPr marL="0" marR="0" lvl="0" indent="0" algn="l" rtl="0">
              <a:lnSpc>
                <a:spcPct val="100000"/>
              </a:lnSpc>
              <a:spcBef>
                <a:spcPts val="0"/>
              </a:spcBef>
              <a:spcAft>
                <a:spcPts val="0"/>
              </a:spcAft>
              <a:buClr>
                <a:srgbClr val="FFFFFF"/>
              </a:buClr>
              <a:buFont typeface="Helvetica Neue"/>
              <a:buNone/>
            </a:pPr>
            <a:r>
              <a:rPr lang="en-US" sz="1100" b="1" i="0" u="none" strike="noStrike" cap="none">
                <a:solidFill>
                  <a:srgbClr val="FFFFFF"/>
                </a:solidFill>
                <a:latin typeface="Helvetica Neue"/>
                <a:ea typeface="Helvetica Neue"/>
                <a:cs typeface="Helvetica Neue"/>
                <a:sym typeface="Helvetica Neue"/>
              </a:rPr>
              <a:t>GENERAL ASSEMBLY	</a:t>
            </a:r>
            <a:endParaRPr sz="1600"/>
          </a:p>
        </p:txBody>
      </p:sp>
      <p:cxnSp>
        <p:nvCxnSpPr>
          <p:cNvPr id="612" name="Shape 612"/>
          <p:cNvCxnSpPr/>
          <p:nvPr/>
        </p:nvCxnSpPr>
        <p:spPr>
          <a:xfrm>
            <a:off x="591718" y="6736359"/>
            <a:ext cx="11821200" cy="0"/>
          </a:xfrm>
          <a:prstGeom prst="straightConnector1">
            <a:avLst/>
          </a:prstGeom>
          <a:noFill/>
          <a:ln w="9525" cap="flat" cmpd="sng">
            <a:solidFill>
              <a:srgbClr val="FFFFFF"/>
            </a:solidFill>
            <a:prstDash val="solid"/>
            <a:round/>
            <a:headEnd type="none" w="sm" len="sm"/>
            <a:tailEnd type="none" w="sm" len="sm"/>
          </a:ln>
        </p:spPr>
      </p:cxnSp>
      <p:pic>
        <p:nvPicPr>
          <p:cNvPr id="613" name="Shape 613"/>
          <p:cNvPicPr preferRelativeResize="0"/>
          <p:nvPr/>
        </p:nvPicPr>
        <p:blipFill rotWithShape="1">
          <a:blip r:embed="rId2">
            <a:alphaModFix/>
          </a:blip>
          <a:srcRect/>
          <a:stretch/>
        </p:blipFill>
        <p:spPr>
          <a:xfrm>
            <a:off x="12120228" y="6812366"/>
            <a:ext cx="292076" cy="292076"/>
          </a:xfrm>
          <a:prstGeom prst="rect">
            <a:avLst/>
          </a:prstGeom>
          <a:noFill/>
          <a:ln>
            <a:noFill/>
          </a:ln>
        </p:spPr>
      </p:pic>
      <p:sp>
        <p:nvSpPr>
          <p:cNvPr id="614" name="Shape 614"/>
          <p:cNvSpPr txBox="1">
            <a:spLocks noGrp="1"/>
          </p:cNvSpPr>
          <p:nvPr>
            <p:ph type="title"/>
          </p:nvPr>
        </p:nvSpPr>
        <p:spPr>
          <a:xfrm>
            <a:off x="495927" y="635001"/>
            <a:ext cx="11838600" cy="666600"/>
          </a:xfrm>
          <a:prstGeom prst="rect">
            <a:avLst/>
          </a:prstGeom>
          <a:noFill/>
          <a:ln>
            <a:noFill/>
          </a:ln>
        </p:spPr>
        <p:txBody>
          <a:bodyPr spcFirstLastPara="1" wrap="square" lIns="97475" tIns="97475" rIns="97475" bIns="97475" anchor="ctr" anchorCtr="0"/>
          <a:lstStyle>
            <a:lvl1pPr marL="0" marR="0" lvl="0" indent="0" algn="l" rtl="0">
              <a:lnSpc>
                <a:spcPct val="90000"/>
              </a:lnSpc>
              <a:spcBef>
                <a:spcPts val="0"/>
              </a:spcBef>
              <a:spcAft>
                <a:spcPts val="0"/>
              </a:spcAft>
              <a:buClr>
                <a:schemeClr val="lt1"/>
              </a:buClr>
              <a:buSzPts val="1600"/>
              <a:buFont typeface="Oswald"/>
              <a:buNone/>
              <a:defRPr sz="3400" b="1" i="0" u="none" strike="noStrike" cap="none">
                <a:solidFill>
                  <a:schemeClr val="lt1"/>
                </a:solidFill>
                <a:latin typeface="Oswald"/>
                <a:ea typeface="Oswald"/>
                <a:cs typeface="Oswald"/>
                <a:sym typeface="Oswald"/>
              </a:defRPr>
            </a:lvl1pPr>
            <a:lvl2pPr lvl="1" indent="0" rtl="0">
              <a:spcBef>
                <a:spcPts val="0"/>
              </a:spcBef>
              <a:spcAft>
                <a:spcPts val="0"/>
              </a:spcAft>
              <a:buSzPts val="1600"/>
              <a:buNone/>
              <a:defRPr sz="2000"/>
            </a:lvl2pPr>
            <a:lvl3pPr lvl="2" indent="0" rtl="0">
              <a:spcBef>
                <a:spcPts val="0"/>
              </a:spcBef>
              <a:spcAft>
                <a:spcPts val="0"/>
              </a:spcAft>
              <a:buSzPts val="1600"/>
              <a:buNone/>
              <a:defRPr sz="2000"/>
            </a:lvl3pPr>
            <a:lvl4pPr lvl="3" indent="0" rtl="0">
              <a:spcBef>
                <a:spcPts val="0"/>
              </a:spcBef>
              <a:spcAft>
                <a:spcPts val="0"/>
              </a:spcAft>
              <a:buSzPts val="1600"/>
              <a:buNone/>
              <a:defRPr sz="2000"/>
            </a:lvl4pPr>
            <a:lvl5pPr lvl="4" indent="0" rtl="0">
              <a:spcBef>
                <a:spcPts val="0"/>
              </a:spcBef>
              <a:spcAft>
                <a:spcPts val="0"/>
              </a:spcAft>
              <a:buSzPts val="1600"/>
              <a:buNone/>
              <a:defRPr sz="2000"/>
            </a:lvl5pPr>
            <a:lvl6pPr lvl="5" indent="0" rtl="0">
              <a:spcBef>
                <a:spcPts val="0"/>
              </a:spcBef>
              <a:spcAft>
                <a:spcPts val="0"/>
              </a:spcAft>
              <a:buSzPts val="1600"/>
              <a:buNone/>
              <a:defRPr sz="2000"/>
            </a:lvl6pPr>
            <a:lvl7pPr lvl="6" indent="0" rtl="0">
              <a:spcBef>
                <a:spcPts val="0"/>
              </a:spcBef>
              <a:spcAft>
                <a:spcPts val="0"/>
              </a:spcAft>
              <a:buSzPts val="1600"/>
              <a:buNone/>
              <a:defRPr sz="2000"/>
            </a:lvl7pPr>
            <a:lvl8pPr lvl="7" indent="0" rtl="0">
              <a:spcBef>
                <a:spcPts val="0"/>
              </a:spcBef>
              <a:spcAft>
                <a:spcPts val="0"/>
              </a:spcAft>
              <a:buSzPts val="1600"/>
              <a:buNone/>
              <a:defRPr sz="2000"/>
            </a:lvl8pPr>
            <a:lvl9pPr lvl="8" indent="0" rtl="0">
              <a:spcBef>
                <a:spcPts val="0"/>
              </a:spcBef>
              <a:spcAft>
                <a:spcPts val="0"/>
              </a:spcAft>
              <a:buSzPts val="1600"/>
              <a:buNone/>
              <a:defRPr sz="2000"/>
            </a:lvl9pPr>
          </a:lstStyle>
          <a:p>
            <a:endParaRPr/>
          </a:p>
        </p:txBody>
      </p:sp>
    </p:spTree>
  </p:cSld>
  <p:clrMapOvr>
    <a:masterClrMapping/>
  </p:clrMapOvr>
  <p:transition spd="med">
    <p:fade thruBlk="1"/>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Divider - Red">
  <p:cSld name="Divider - Red">
    <p:bg>
      <p:bgPr>
        <a:solidFill>
          <a:srgbClr val="E51B24"/>
        </a:solidFill>
        <a:effectLst/>
      </p:bgPr>
    </p:bg>
    <p:spTree>
      <p:nvGrpSpPr>
        <p:cNvPr id="1" name="Shape 615"/>
        <p:cNvGrpSpPr/>
        <p:nvPr/>
      </p:nvGrpSpPr>
      <p:grpSpPr>
        <a:xfrm>
          <a:off x="0" y="0"/>
          <a:ext cx="0" cy="0"/>
          <a:chOff x="0" y="0"/>
          <a:chExt cx="0" cy="0"/>
        </a:xfrm>
      </p:grpSpPr>
      <p:cxnSp>
        <p:nvCxnSpPr>
          <p:cNvPr id="616" name="Shape 616"/>
          <p:cNvCxnSpPr/>
          <p:nvPr/>
        </p:nvCxnSpPr>
        <p:spPr>
          <a:xfrm>
            <a:off x="591718" y="600228"/>
            <a:ext cx="11821200" cy="0"/>
          </a:xfrm>
          <a:prstGeom prst="straightConnector1">
            <a:avLst/>
          </a:prstGeom>
          <a:noFill/>
          <a:ln w="9525" cap="flat" cmpd="sng">
            <a:solidFill>
              <a:srgbClr val="FFFFFF"/>
            </a:solidFill>
            <a:prstDash val="solid"/>
            <a:miter lim="8000"/>
            <a:headEnd type="none" w="sm" len="sm"/>
            <a:tailEnd type="none" w="sm" len="sm"/>
          </a:ln>
        </p:spPr>
      </p:cxnSp>
      <p:cxnSp>
        <p:nvCxnSpPr>
          <p:cNvPr id="617" name="Shape 617"/>
          <p:cNvCxnSpPr/>
          <p:nvPr/>
        </p:nvCxnSpPr>
        <p:spPr>
          <a:xfrm>
            <a:off x="591718" y="1219200"/>
            <a:ext cx="11821200" cy="0"/>
          </a:xfrm>
          <a:prstGeom prst="straightConnector1">
            <a:avLst/>
          </a:prstGeom>
          <a:noFill/>
          <a:ln w="9525" cap="flat" cmpd="sng">
            <a:solidFill>
              <a:srgbClr val="FFFFFF"/>
            </a:solidFill>
            <a:prstDash val="solid"/>
            <a:miter lim="8000"/>
            <a:headEnd type="none" w="sm" len="sm"/>
            <a:tailEnd type="none" w="sm" len="sm"/>
          </a:ln>
        </p:spPr>
      </p:cxnSp>
      <p:sp>
        <p:nvSpPr>
          <p:cNvPr id="618" name="Shape 618"/>
          <p:cNvSpPr txBox="1"/>
          <p:nvPr/>
        </p:nvSpPr>
        <p:spPr>
          <a:xfrm>
            <a:off x="467381" y="6749056"/>
            <a:ext cx="11558700" cy="418800"/>
          </a:xfrm>
          <a:prstGeom prst="rect">
            <a:avLst/>
          </a:prstGeom>
          <a:noFill/>
          <a:ln>
            <a:noFill/>
          </a:ln>
        </p:spPr>
        <p:txBody>
          <a:bodyPr spcFirstLastPara="1" wrap="square" lIns="129700" tIns="129700" rIns="129700" bIns="129700" anchor="t" anchorCtr="0">
            <a:noAutofit/>
          </a:bodyPr>
          <a:lstStyle/>
          <a:p>
            <a:pPr marL="0" marR="0" lvl="0" indent="0" algn="l" rtl="0">
              <a:lnSpc>
                <a:spcPct val="100000"/>
              </a:lnSpc>
              <a:spcBef>
                <a:spcPts val="0"/>
              </a:spcBef>
              <a:spcAft>
                <a:spcPts val="0"/>
              </a:spcAft>
              <a:buClr>
                <a:srgbClr val="FFFFFF"/>
              </a:buClr>
              <a:buFont typeface="Helvetica Neue"/>
              <a:buNone/>
            </a:pPr>
            <a:r>
              <a:rPr lang="en-US" sz="1100" b="1" i="0" u="none" strike="noStrike" cap="none">
                <a:solidFill>
                  <a:srgbClr val="FFFFFF"/>
                </a:solidFill>
                <a:latin typeface="Helvetica Neue"/>
                <a:ea typeface="Helvetica Neue"/>
                <a:cs typeface="Helvetica Neue"/>
                <a:sym typeface="Helvetica Neue"/>
              </a:rPr>
              <a:t>GENERAL ASSEMBLY	</a:t>
            </a:r>
            <a:endParaRPr sz="1600"/>
          </a:p>
        </p:txBody>
      </p:sp>
      <p:cxnSp>
        <p:nvCxnSpPr>
          <p:cNvPr id="619" name="Shape 619"/>
          <p:cNvCxnSpPr/>
          <p:nvPr/>
        </p:nvCxnSpPr>
        <p:spPr>
          <a:xfrm>
            <a:off x="591718" y="6736359"/>
            <a:ext cx="11821200" cy="0"/>
          </a:xfrm>
          <a:prstGeom prst="straightConnector1">
            <a:avLst/>
          </a:prstGeom>
          <a:noFill/>
          <a:ln w="9525" cap="flat" cmpd="sng">
            <a:solidFill>
              <a:srgbClr val="FFFFFF"/>
            </a:solidFill>
            <a:prstDash val="solid"/>
            <a:round/>
            <a:headEnd type="none" w="sm" len="sm"/>
            <a:tailEnd type="none" w="sm" len="sm"/>
          </a:ln>
        </p:spPr>
      </p:cxnSp>
      <p:pic>
        <p:nvPicPr>
          <p:cNvPr id="620" name="Shape 620"/>
          <p:cNvPicPr preferRelativeResize="0"/>
          <p:nvPr/>
        </p:nvPicPr>
        <p:blipFill rotWithShape="1">
          <a:blip r:embed="rId2">
            <a:alphaModFix/>
          </a:blip>
          <a:srcRect/>
          <a:stretch/>
        </p:blipFill>
        <p:spPr>
          <a:xfrm>
            <a:off x="12120228" y="6812366"/>
            <a:ext cx="292076" cy="292076"/>
          </a:xfrm>
          <a:prstGeom prst="rect">
            <a:avLst/>
          </a:prstGeom>
          <a:noFill/>
          <a:ln>
            <a:noFill/>
          </a:ln>
        </p:spPr>
      </p:pic>
      <p:sp>
        <p:nvSpPr>
          <p:cNvPr id="621" name="Shape 621"/>
          <p:cNvSpPr txBox="1">
            <a:spLocks noGrp="1"/>
          </p:cNvSpPr>
          <p:nvPr>
            <p:ph type="title"/>
          </p:nvPr>
        </p:nvSpPr>
        <p:spPr>
          <a:xfrm>
            <a:off x="495927" y="600229"/>
            <a:ext cx="11838600" cy="729900"/>
          </a:xfrm>
          <a:prstGeom prst="rect">
            <a:avLst/>
          </a:prstGeom>
          <a:noFill/>
          <a:ln>
            <a:noFill/>
          </a:ln>
        </p:spPr>
        <p:txBody>
          <a:bodyPr spcFirstLastPara="1" wrap="square" lIns="97475" tIns="97475" rIns="97475" bIns="97475" anchor="ctr" anchorCtr="0"/>
          <a:lstStyle>
            <a:lvl1pPr marL="0" marR="0" lvl="0" indent="0" algn="l" rtl="0">
              <a:lnSpc>
                <a:spcPct val="90000"/>
              </a:lnSpc>
              <a:spcBef>
                <a:spcPts val="0"/>
              </a:spcBef>
              <a:spcAft>
                <a:spcPts val="0"/>
              </a:spcAft>
              <a:buClr>
                <a:schemeClr val="dk1"/>
              </a:buClr>
              <a:buSzPts val="1600"/>
              <a:buFont typeface="Oswald"/>
              <a:buNone/>
              <a:defRPr sz="3400" b="1" i="0" u="none" strike="noStrike" cap="none">
                <a:solidFill>
                  <a:schemeClr val="dk1"/>
                </a:solidFill>
                <a:latin typeface="Oswald"/>
                <a:ea typeface="Oswald"/>
                <a:cs typeface="Oswald"/>
                <a:sym typeface="Oswald"/>
              </a:defRPr>
            </a:lvl1pPr>
            <a:lvl2pPr lvl="1" indent="0" rtl="0">
              <a:spcBef>
                <a:spcPts val="0"/>
              </a:spcBef>
              <a:spcAft>
                <a:spcPts val="0"/>
              </a:spcAft>
              <a:buSzPts val="1600"/>
              <a:buNone/>
              <a:defRPr sz="2000"/>
            </a:lvl2pPr>
            <a:lvl3pPr lvl="2" indent="0" rtl="0">
              <a:spcBef>
                <a:spcPts val="0"/>
              </a:spcBef>
              <a:spcAft>
                <a:spcPts val="0"/>
              </a:spcAft>
              <a:buSzPts val="1600"/>
              <a:buNone/>
              <a:defRPr sz="2000"/>
            </a:lvl3pPr>
            <a:lvl4pPr lvl="3" indent="0" rtl="0">
              <a:spcBef>
                <a:spcPts val="0"/>
              </a:spcBef>
              <a:spcAft>
                <a:spcPts val="0"/>
              </a:spcAft>
              <a:buSzPts val="1600"/>
              <a:buNone/>
              <a:defRPr sz="2000"/>
            </a:lvl4pPr>
            <a:lvl5pPr lvl="4" indent="0" rtl="0">
              <a:spcBef>
                <a:spcPts val="0"/>
              </a:spcBef>
              <a:spcAft>
                <a:spcPts val="0"/>
              </a:spcAft>
              <a:buSzPts val="1600"/>
              <a:buNone/>
              <a:defRPr sz="2000"/>
            </a:lvl5pPr>
            <a:lvl6pPr lvl="5" indent="0" rtl="0">
              <a:spcBef>
                <a:spcPts val="0"/>
              </a:spcBef>
              <a:spcAft>
                <a:spcPts val="0"/>
              </a:spcAft>
              <a:buSzPts val="1600"/>
              <a:buNone/>
              <a:defRPr sz="2000"/>
            </a:lvl6pPr>
            <a:lvl7pPr lvl="6" indent="0" rtl="0">
              <a:spcBef>
                <a:spcPts val="0"/>
              </a:spcBef>
              <a:spcAft>
                <a:spcPts val="0"/>
              </a:spcAft>
              <a:buSzPts val="1600"/>
              <a:buNone/>
              <a:defRPr sz="2000"/>
            </a:lvl7pPr>
            <a:lvl8pPr lvl="7" indent="0" rtl="0">
              <a:spcBef>
                <a:spcPts val="0"/>
              </a:spcBef>
              <a:spcAft>
                <a:spcPts val="0"/>
              </a:spcAft>
              <a:buSzPts val="1600"/>
              <a:buNone/>
              <a:defRPr sz="2000"/>
            </a:lvl8pPr>
            <a:lvl9pPr lvl="8" indent="0" rtl="0">
              <a:spcBef>
                <a:spcPts val="0"/>
              </a:spcBef>
              <a:spcAft>
                <a:spcPts val="0"/>
              </a:spcAft>
              <a:buSzPts val="1600"/>
              <a:buNone/>
              <a:defRPr sz="2000"/>
            </a:lvl9pPr>
          </a:lstStyle>
          <a:p>
            <a:endParaRPr/>
          </a:p>
        </p:txBody>
      </p:sp>
    </p:spTree>
  </p:cSld>
  <p:clrMapOvr>
    <a:masterClrMapping/>
  </p:clrMapOvr>
  <p:transition spd="med">
    <p:fade thruBlk="1"/>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Q&amp;A">
  <p:cSld name="Q&amp;A">
    <p:bg>
      <p:bgPr>
        <a:solidFill>
          <a:srgbClr val="FFDB00"/>
        </a:solidFill>
        <a:effectLst/>
      </p:bgPr>
    </p:bg>
    <p:spTree>
      <p:nvGrpSpPr>
        <p:cNvPr id="1" name="Shape 622"/>
        <p:cNvGrpSpPr/>
        <p:nvPr/>
      </p:nvGrpSpPr>
      <p:grpSpPr>
        <a:xfrm>
          <a:off x="0" y="0"/>
          <a:ext cx="0" cy="0"/>
          <a:chOff x="0" y="0"/>
          <a:chExt cx="0" cy="0"/>
        </a:xfrm>
      </p:grpSpPr>
      <p:cxnSp>
        <p:nvCxnSpPr>
          <p:cNvPr id="623" name="Shape 623"/>
          <p:cNvCxnSpPr/>
          <p:nvPr/>
        </p:nvCxnSpPr>
        <p:spPr>
          <a:xfrm>
            <a:off x="591718" y="600228"/>
            <a:ext cx="11821200" cy="0"/>
          </a:xfrm>
          <a:prstGeom prst="straightConnector1">
            <a:avLst/>
          </a:prstGeom>
          <a:noFill/>
          <a:ln w="9525" cap="flat" cmpd="sng">
            <a:solidFill>
              <a:srgbClr val="FFFFFF"/>
            </a:solidFill>
            <a:prstDash val="solid"/>
            <a:miter lim="8000"/>
            <a:headEnd type="none" w="sm" len="sm"/>
            <a:tailEnd type="none" w="sm" len="sm"/>
          </a:ln>
        </p:spPr>
      </p:cxnSp>
      <p:cxnSp>
        <p:nvCxnSpPr>
          <p:cNvPr id="624" name="Shape 624"/>
          <p:cNvCxnSpPr/>
          <p:nvPr/>
        </p:nvCxnSpPr>
        <p:spPr>
          <a:xfrm>
            <a:off x="591718" y="1219200"/>
            <a:ext cx="11821200" cy="0"/>
          </a:xfrm>
          <a:prstGeom prst="straightConnector1">
            <a:avLst/>
          </a:prstGeom>
          <a:noFill/>
          <a:ln w="9525" cap="flat" cmpd="sng">
            <a:solidFill>
              <a:srgbClr val="FFFFFF"/>
            </a:solidFill>
            <a:prstDash val="solid"/>
            <a:miter lim="8000"/>
            <a:headEnd type="none" w="sm" len="sm"/>
            <a:tailEnd type="none" w="sm" len="sm"/>
          </a:ln>
        </p:spPr>
      </p:cxnSp>
      <p:sp>
        <p:nvSpPr>
          <p:cNvPr id="625" name="Shape 625"/>
          <p:cNvSpPr txBox="1"/>
          <p:nvPr/>
        </p:nvSpPr>
        <p:spPr>
          <a:xfrm>
            <a:off x="467381" y="6749056"/>
            <a:ext cx="11558700" cy="418800"/>
          </a:xfrm>
          <a:prstGeom prst="rect">
            <a:avLst/>
          </a:prstGeom>
          <a:noFill/>
          <a:ln>
            <a:noFill/>
          </a:ln>
        </p:spPr>
        <p:txBody>
          <a:bodyPr spcFirstLastPara="1" wrap="square" lIns="129700" tIns="129700" rIns="129700" bIns="129700" anchor="t" anchorCtr="0">
            <a:noAutofit/>
          </a:bodyPr>
          <a:lstStyle/>
          <a:p>
            <a:pPr marL="0" marR="0" lvl="0" indent="0" algn="l" rtl="0">
              <a:lnSpc>
                <a:spcPct val="100000"/>
              </a:lnSpc>
              <a:spcBef>
                <a:spcPts val="0"/>
              </a:spcBef>
              <a:spcAft>
                <a:spcPts val="0"/>
              </a:spcAft>
              <a:buClr>
                <a:srgbClr val="FFFFFF"/>
              </a:buClr>
              <a:buFont typeface="Helvetica Neue"/>
              <a:buNone/>
            </a:pPr>
            <a:r>
              <a:rPr lang="en-US" sz="1100" b="1" i="0" u="none" strike="noStrike" cap="none">
                <a:solidFill>
                  <a:srgbClr val="FFFFFF"/>
                </a:solidFill>
                <a:latin typeface="Helvetica Neue"/>
                <a:ea typeface="Helvetica Neue"/>
                <a:cs typeface="Helvetica Neue"/>
                <a:sym typeface="Helvetica Neue"/>
              </a:rPr>
              <a:t>GENERAL ASSEMBLY	</a:t>
            </a:r>
            <a:endParaRPr sz="1600"/>
          </a:p>
        </p:txBody>
      </p:sp>
      <p:cxnSp>
        <p:nvCxnSpPr>
          <p:cNvPr id="626" name="Shape 626"/>
          <p:cNvCxnSpPr/>
          <p:nvPr/>
        </p:nvCxnSpPr>
        <p:spPr>
          <a:xfrm>
            <a:off x="591718" y="6736359"/>
            <a:ext cx="11821200" cy="0"/>
          </a:xfrm>
          <a:prstGeom prst="straightConnector1">
            <a:avLst/>
          </a:prstGeom>
          <a:noFill/>
          <a:ln w="9525" cap="flat" cmpd="sng">
            <a:solidFill>
              <a:srgbClr val="FFFFFF"/>
            </a:solidFill>
            <a:prstDash val="solid"/>
            <a:round/>
            <a:headEnd type="none" w="sm" len="sm"/>
            <a:tailEnd type="none" w="sm" len="sm"/>
          </a:ln>
        </p:spPr>
      </p:cxnSp>
      <p:pic>
        <p:nvPicPr>
          <p:cNvPr id="627" name="Shape 627"/>
          <p:cNvPicPr preferRelativeResize="0"/>
          <p:nvPr/>
        </p:nvPicPr>
        <p:blipFill rotWithShape="1">
          <a:blip r:embed="rId2">
            <a:alphaModFix/>
          </a:blip>
          <a:srcRect/>
          <a:stretch/>
        </p:blipFill>
        <p:spPr>
          <a:xfrm>
            <a:off x="12120228" y="6812366"/>
            <a:ext cx="292076" cy="292076"/>
          </a:xfrm>
          <a:prstGeom prst="rect">
            <a:avLst/>
          </a:prstGeom>
          <a:noFill/>
          <a:ln>
            <a:noFill/>
          </a:ln>
        </p:spPr>
      </p:pic>
      <p:sp>
        <p:nvSpPr>
          <p:cNvPr id="628" name="Shape 628"/>
          <p:cNvSpPr txBox="1">
            <a:spLocks noGrp="1"/>
          </p:cNvSpPr>
          <p:nvPr>
            <p:ph type="title"/>
          </p:nvPr>
        </p:nvSpPr>
        <p:spPr>
          <a:xfrm>
            <a:off x="495927" y="600229"/>
            <a:ext cx="11838600" cy="725400"/>
          </a:xfrm>
          <a:prstGeom prst="rect">
            <a:avLst/>
          </a:prstGeom>
          <a:noFill/>
          <a:ln>
            <a:noFill/>
          </a:ln>
        </p:spPr>
        <p:txBody>
          <a:bodyPr spcFirstLastPara="1" wrap="square" lIns="97475" tIns="97475" rIns="97475" bIns="97475" anchor="ctr" anchorCtr="0"/>
          <a:lstStyle>
            <a:lvl1pPr marL="0" marR="0" lvl="0" indent="0" algn="l" rtl="0">
              <a:lnSpc>
                <a:spcPct val="90000"/>
              </a:lnSpc>
              <a:spcBef>
                <a:spcPts val="0"/>
              </a:spcBef>
              <a:spcAft>
                <a:spcPts val="0"/>
              </a:spcAft>
              <a:buClr>
                <a:schemeClr val="dk1"/>
              </a:buClr>
              <a:buSzPts val="1600"/>
              <a:buFont typeface="Oswald"/>
              <a:buNone/>
              <a:defRPr sz="3400" b="1" i="0" u="none" strike="noStrike" cap="none">
                <a:solidFill>
                  <a:schemeClr val="dk1"/>
                </a:solidFill>
                <a:latin typeface="Oswald"/>
                <a:ea typeface="Oswald"/>
                <a:cs typeface="Oswald"/>
                <a:sym typeface="Oswald"/>
              </a:defRPr>
            </a:lvl1pPr>
            <a:lvl2pPr lvl="1" indent="0" rtl="0">
              <a:spcBef>
                <a:spcPts val="0"/>
              </a:spcBef>
              <a:spcAft>
                <a:spcPts val="0"/>
              </a:spcAft>
              <a:buSzPts val="1600"/>
              <a:buNone/>
              <a:defRPr sz="2000"/>
            </a:lvl2pPr>
            <a:lvl3pPr lvl="2" indent="0" rtl="0">
              <a:spcBef>
                <a:spcPts val="0"/>
              </a:spcBef>
              <a:spcAft>
                <a:spcPts val="0"/>
              </a:spcAft>
              <a:buSzPts val="1600"/>
              <a:buNone/>
              <a:defRPr sz="2000"/>
            </a:lvl3pPr>
            <a:lvl4pPr lvl="3" indent="0" rtl="0">
              <a:spcBef>
                <a:spcPts val="0"/>
              </a:spcBef>
              <a:spcAft>
                <a:spcPts val="0"/>
              </a:spcAft>
              <a:buSzPts val="1600"/>
              <a:buNone/>
              <a:defRPr sz="2000"/>
            </a:lvl4pPr>
            <a:lvl5pPr lvl="4" indent="0" rtl="0">
              <a:spcBef>
                <a:spcPts val="0"/>
              </a:spcBef>
              <a:spcAft>
                <a:spcPts val="0"/>
              </a:spcAft>
              <a:buSzPts val="1600"/>
              <a:buNone/>
              <a:defRPr sz="2000"/>
            </a:lvl5pPr>
            <a:lvl6pPr lvl="5" indent="0" rtl="0">
              <a:spcBef>
                <a:spcPts val="0"/>
              </a:spcBef>
              <a:spcAft>
                <a:spcPts val="0"/>
              </a:spcAft>
              <a:buSzPts val="1600"/>
              <a:buNone/>
              <a:defRPr sz="2000"/>
            </a:lvl6pPr>
            <a:lvl7pPr lvl="6" indent="0" rtl="0">
              <a:spcBef>
                <a:spcPts val="0"/>
              </a:spcBef>
              <a:spcAft>
                <a:spcPts val="0"/>
              </a:spcAft>
              <a:buSzPts val="1600"/>
              <a:buNone/>
              <a:defRPr sz="2000"/>
            </a:lvl7pPr>
            <a:lvl8pPr lvl="7" indent="0" rtl="0">
              <a:spcBef>
                <a:spcPts val="0"/>
              </a:spcBef>
              <a:spcAft>
                <a:spcPts val="0"/>
              </a:spcAft>
              <a:buSzPts val="1600"/>
              <a:buNone/>
              <a:defRPr sz="2000"/>
            </a:lvl8pPr>
            <a:lvl9pPr lvl="8" indent="0" rtl="0">
              <a:spcBef>
                <a:spcPts val="0"/>
              </a:spcBef>
              <a:spcAft>
                <a:spcPts val="0"/>
              </a:spcAft>
              <a:buSzPts val="1600"/>
              <a:buNone/>
              <a:defRPr sz="2000"/>
            </a:lvl9pPr>
          </a:lstStyle>
          <a:p>
            <a:endParaRPr/>
          </a:p>
        </p:txBody>
      </p:sp>
      <p:sp>
        <p:nvSpPr>
          <p:cNvPr id="629" name="Shape 629"/>
          <p:cNvSpPr txBox="1"/>
          <p:nvPr/>
        </p:nvSpPr>
        <p:spPr>
          <a:xfrm>
            <a:off x="495927" y="1338290"/>
            <a:ext cx="6648600" cy="1409100"/>
          </a:xfrm>
          <a:prstGeom prst="rect">
            <a:avLst/>
          </a:prstGeom>
          <a:noFill/>
          <a:ln>
            <a:noFill/>
          </a:ln>
        </p:spPr>
        <p:txBody>
          <a:bodyPr spcFirstLastPara="1" wrap="square" lIns="97475" tIns="48725" rIns="97475" bIns="48725" anchor="t" anchorCtr="0">
            <a:noAutofit/>
          </a:bodyPr>
          <a:lstStyle/>
          <a:p>
            <a:pPr marL="0" marR="0" lvl="0" indent="0" algn="l" rtl="0">
              <a:spcBef>
                <a:spcPts val="0"/>
              </a:spcBef>
              <a:spcAft>
                <a:spcPts val="0"/>
              </a:spcAft>
              <a:buNone/>
            </a:pPr>
            <a:r>
              <a:rPr lang="en-US" sz="8500" b="1">
                <a:solidFill>
                  <a:schemeClr val="lt1"/>
                </a:solidFill>
                <a:latin typeface="Roboto"/>
                <a:ea typeface="Roboto"/>
                <a:cs typeface="Roboto"/>
                <a:sym typeface="Roboto"/>
              </a:rPr>
              <a:t>Q&amp;A</a:t>
            </a:r>
            <a:endParaRPr sz="1600"/>
          </a:p>
        </p:txBody>
      </p:sp>
    </p:spTree>
  </p:cSld>
  <p:clrMapOvr>
    <a:masterClrMapping/>
  </p:clrMapOvr>
  <p:transition spd="med">
    <p:fade thruBlk="1"/>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Content: IMAC">
  <p:cSld name="Content: IMAC">
    <p:spTree>
      <p:nvGrpSpPr>
        <p:cNvPr id="1" name="Shape 630"/>
        <p:cNvGrpSpPr/>
        <p:nvPr/>
      </p:nvGrpSpPr>
      <p:grpSpPr>
        <a:xfrm>
          <a:off x="0" y="0"/>
          <a:ext cx="0" cy="0"/>
          <a:chOff x="0" y="0"/>
          <a:chExt cx="0" cy="0"/>
        </a:xfrm>
      </p:grpSpPr>
      <p:pic>
        <p:nvPicPr>
          <p:cNvPr id="631" name="Shape 631"/>
          <p:cNvPicPr preferRelativeResize="0"/>
          <p:nvPr/>
        </p:nvPicPr>
        <p:blipFill rotWithShape="1">
          <a:blip r:embed="rId2">
            <a:alphaModFix/>
          </a:blip>
          <a:srcRect/>
          <a:stretch/>
        </p:blipFill>
        <p:spPr>
          <a:xfrm>
            <a:off x="3314702" y="1555329"/>
            <a:ext cx="6340180" cy="5135577"/>
          </a:xfrm>
          <a:prstGeom prst="rect">
            <a:avLst/>
          </a:prstGeom>
          <a:noFill/>
          <a:ln>
            <a:noFill/>
          </a:ln>
        </p:spPr>
      </p:pic>
      <p:cxnSp>
        <p:nvCxnSpPr>
          <p:cNvPr id="632" name="Shape 632"/>
          <p:cNvCxnSpPr/>
          <p:nvPr/>
        </p:nvCxnSpPr>
        <p:spPr>
          <a:xfrm>
            <a:off x="635001" y="635000"/>
            <a:ext cx="11734500" cy="0"/>
          </a:xfrm>
          <a:prstGeom prst="straightConnector1">
            <a:avLst/>
          </a:prstGeom>
          <a:noFill/>
          <a:ln>
            <a:noFill/>
          </a:ln>
        </p:spPr>
      </p:cxnSp>
      <p:cxnSp>
        <p:nvCxnSpPr>
          <p:cNvPr id="633" name="Shape 633"/>
          <p:cNvCxnSpPr/>
          <p:nvPr/>
        </p:nvCxnSpPr>
        <p:spPr>
          <a:xfrm>
            <a:off x="635001" y="1219200"/>
            <a:ext cx="11734500" cy="0"/>
          </a:xfrm>
          <a:prstGeom prst="straightConnector1">
            <a:avLst/>
          </a:prstGeom>
          <a:noFill/>
          <a:ln>
            <a:noFill/>
          </a:ln>
        </p:spPr>
      </p:cxnSp>
      <p:sp>
        <p:nvSpPr>
          <p:cNvPr id="634" name="Shape 634"/>
          <p:cNvSpPr txBox="1">
            <a:spLocks noGrp="1"/>
          </p:cNvSpPr>
          <p:nvPr>
            <p:ph type="body" idx="1"/>
          </p:nvPr>
        </p:nvSpPr>
        <p:spPr>
          <a:xfrm>
            <a:off x="3606800" y="1803401"/>
            <a:ext cx="5829600" cy="3289500"/>
          </a:xfrm>
          <a:prstGeom prst="rect">
            <a:avLst/>
          </a:prstGeom>
          <a:noFill/>
          <a:ln>
            <a:noFill/>
          </a:ln>
        </p:spPr>
        <p:txBody>
          <a:bodyPr spcFirstLastPara="1" wrap="square" lIns="97475" tIns="97475" rIns="97475" bIns="97475" anchor="ctr" anchorCtr="0"/>
          <a:lstStyle>
            <a:lvl1pPr marL="457200" marR="0" lvl="0" indent="-419100" algn="l" rtl="0">
              <a:lnSpc>
                <a:spcPct val="100000"/>
              </a:lnSpc>
              <a:spcBef>
                <a:spcPts val="0"/>
              </a:spcBef>
              <a:spcAft>
                <a:spcPts val="0"/>
              </a:spcAft>
              <a:buClr>
                <a:schemeClr val="dk1"/>
              </a:buClr>
              <a:buSzPts val="3000"/>
              <a:buFont typeface="Georgia"/>
              <a:buChar char="‣"/>
              <a:defRPr sz="3000" b="0" i="0" u="none" strike="noStrike" cap="none">
                <a:solidFill>
                  <a:schemeClr val="dk1"/>
                </a:solidFill>
                <a:latin typeface="Georgia"/>
                <a:ea typeface="Georgia"/>
                <a:cs typeface="Georgia"/>
                <a:sym typeface="Georgia"/>
              </a:defRPr>
            </a:lvl1pPr>
            <a:lvl2pPr marL="914400" marR="0" lvl="1" indent="-393700" algn="l" rtl="0">
              <a:lnSpc>
                <a:spcPct val="100000"/>
              </a:lnSpc>
              <a:spcBef>
                <a:spcPts val="1000"/>
              </a:spcBef>
              <a:spcAft>
                <a:spcPts val="0"/>
              </a:spcAft>
              <a:buClr>
                <a:schemeClr val="dk1"/>
              </a:buClr>
              <a:buSzPts val="2600"/>
              <a:buFont typeface="Arial"/>
              <a:buChar char="•"/>
              <a:defRPr sz="2600" b="0" i="0" u="none" strike="noStrike" cap="none">
                <a:solidFill>
                  <a:schemeClr val="dk1"/>
                </a:solidFill>
                <a:latin typeface="Georgia"/>
                <a:ea typeface="Georgia"/>
                <a:cs typeface="Georgia"/>
                <a:sym typeface="Georgia"/>
              </a:defRPr>
            </a:lvl2pPr>
            <a:lvl3pPr marL="1371600" marR="0" lvl="2" indent="-361950" algn="l" rtl="0">
              <a:lnSpc>
                <a:spcPct val="100000"/>
              </a:lnSpc>
              <a:spcBef>
                <a:spcPts val="1000"/>
              </a:spcBef>
              <a:spcAft>
                <a:spcPts val="0"/>
              </a:spcAft>
              <a:buClr>
                <a:schemeClr val="dk1"/>
              </a:buClr>
              <a:buSzPts val="2100"/>
              <a:buFont typeface="Arial"/>
              <a:buChar char="•"/>
              <a:defRPr sz="2100" b="0" i="0" u="none" strike="noStrike" cap="none">
                <a:solidFill>
                  <a:schemeClr val="dk1"/>
                </a:solidFill>
                <a:latin typeface="Georgia"/>
                <a:ea typeface="Georgia"/>
                <a:cs typeface="Georgia"/>
                <a:sym typeface="Georgia"/>
              </a:defRPr>
            </a:lvl3pPr>
            <a:lvl4pPr marL="1828800" marR="0" lvl="3" indent="-355600" algn="l" rtl="0">
              <a:lnSpc>
                <a:spcPct val="100000"/>
              </a:lnSpc>
              <a:spcBef>
                <a:spcPts val="0"/>
              </a:spcBef>
              <a:spcAft>
                <a:spcPts val="0"/>
              </a:spcAft>
              <a:buClr>
                <a:schemeClr val="dk1"/>
              </a:buClr>
              <a:buSzPts val="2000"/>
              <a:buFont typeface="Arial"/>
              <a:buChar char="•"/>
              <a:defRPr sz="2000" b="0" i="0" u="none" strike="noStrike" cap="none">
                <a:solidFill>
                  <a:schemeClr val="dk1"/>
                </a:solidFill>
                <a:latin typeface="Georgia"/>
                <a:ea typeface="Georgia"/>
                <a:cs typeface="Georgia"/>
                <a:sym typeface="Georgia"/>
              </a:defRPr>
            </a:lvl4pPr>
            <a:lvl5pPr marL="2286000" marR="0" lvl="4" indent="-336550" algn="l" rtl="0">
              <a:lnSpc>
                <a:spcPct val="100000"/>
              </a:lnSpc>
              <a:spcBef>
                <a:spcPts val="0"/>
              </a:spcBef>
              <a:spcAft>
                <a:spcPts val="0"/>
              </a:spcAft>
              <a:buClr>
                <a:schemeClr val="dk1"/>
              </a:buClr>
              <a:buSzPts val="1700"/>
              <a:buFont typeface="Arial"/>
              <a:buChar char="•"/>
              <a:defRPr sz="1700" b="0" i="0" u="none" strike="noStrike" cap="none">
                <a:solidFill>
                  <a:schemeClr val="dk1"/>
                </a:solidFill>
                <a:latin typeface="Georgia"/>
                <a:ea typeface="Georgia"/>
                <a:cs typeface="Georgia"/>
                <a:sym typeface="Georgia"/>
              </a:defRPr>
            </a:lvl5pPr>
            <a:lvl6pPr marL="2743200" marR="0" lvl="5" indent="-355600" algn="l" rtl="0">
              <a:lnSpc>
                <a:spcPct val="100000"/>
              </a:lnSpc>
              <a:spcBef>
                <a:spcPts val="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Tree>
  </p:cSld>
  <p:clrMapOvr>
    <a:masterClrMapping/>
  </p:clrMapOvr>
  <p:transition spd="med">
    <p:fade thruBlk="1"/>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Content: MAC Book Pro">
  <p:cSld name="Content: MAC Book Pro">
    <p:spTree>
      <p:nvGrpSpPr>
        <p:cNvPr id="1" name="Shape 635"/>
        <p:cNvGrpSpPr/>
        <p:nvPr/>
      </p:nvGrpSpPr>
      <p:grpSpPr>
        <a:xfrm>
          <a:off x="0" y="0"/>
          <a:ext cx="0" cy="0"/>
          <a:chOff x="0" y="0"/>
          <a:chExt cx="0" cy="0"/>
        </a:xfrm>
      </p:grpSpPr>
      <p:pic>
        <p:nvPicPr>
          <p:cNvPr id="636" name="Shape 636"/>
          <p:cNvPicPr preferRelativeResize="0"/>
          <p:nvPr/>
        </p:nvPicPr>
        <p:blipFill rotWithShape="1">
          <a:blip r:embed="rId2">
            <a:alphaModFix/>
          </a:blip>
          <a:srcRect/>
          <a:stretch/>
        </p:blipFill>
        <p:spPr>
          <a:xfrm>
            <a:off x="2794791" y="1556145"/>
            <a:ext cx="7294389" cy="5128009"/>
          </a:xfrm>
          <a:prstGeom prst="rect">
            <a:avLst/>
          </a:prstGeom>
          <a:noFill/>
          <a:ln>
            <a:noFill/>
          </a:ln>
        </p:spPr>
      </p:pic>
      <p:cxnSp>
        <p:nvCxnSpPr>
          <p:cNvPr id="637" name="Shape 637"/>
          <p:cNvCxnSpPr/>
          <p:nvPr/>
        </p:nvCxnSpPr>
        <p:spPr>
          <a:xfrm>
            <a:off x="635001" y="635000"/>
            <a:ext cx="11734500" cy="0"/>
          </a:xfrm>
          <a:prstGeom prst="straightConnector1">
            <a:avLst/>
          </a:prstGeom>
          <a:noFill/>
          <a:ln>
            <a:noFill/>
          </a:ln>
        </p:spPr>
      </p:cxnSp>
      <p:cxnSp>
        <p:nvCxnSpPr>
          <p:cNvPr id="638" name="Shape 638"/>
          <p:cNvCxnSpPr/>
          <p:nvPr/>
        </p:nvCxnSpPr>
        <p:spPr>
          <a:xfrm>
            <a:off x="635001" y="1219200"/>
            <a:ext cx="11734500" cy="0"/>
          </a:xfrm>
          <a:prstGeom prst="straightConnector1">
            <a:avLst/>
          </a:prstGeom>
          <a:noFill/>
          <a:ln>
            <a:noFill/>
          </a:ln>
        </p:spPr>
      </p:cxnSp>
      <p:sp>
        <p:nvSpPr>
          <p:cNvPr id="639" name="Shape 639"/>
          <p:cNvSpPr txBox="1">
            <a:spLocks noGrp="1"/>
          </p:cNvSpPr>
          <p:nvPr>
            <p:ph type="body" idx="1"/>
          </p:nvPr>
        </p:nvSpPr>
        <p:spPr>
          <a:xfrm>
            <a:off x="3759200" y="1841501"/>
            <a:ext cx="5448000" cy="3390900"/>
          </a:xfrm>
          <a:prstGeom prst="rect">
            <a:avLst/>
          </a:prstGeom>
          <a:noFill/>
          <a:ln>
            <a:noFill/>
          </a:ln>
        </p:spPr>
        <p:txBody>
          <a:bodyPr spcFirstLastPara="1" wrap="square" lIns="97475" tIns="97475" rIns="97475" bIns="97475" anchor="ctr" anchorCtr="0"/>
          <a:lstStyle>
            <a:lvl1pPr marL="457200" marR="0" lvl="0" indent="-419100" algn="l" rtl="0">
              <a:lnSpc>
                <a:spcPct val="100000"/>
              </a:lnSpc>
              <a:spcBef>
                <a:spcPts val="0"/>
              </a:spcBef>
              <a:spcAft>
                <a:spcPts val="0"/>
              </a:spcAft>
              <a:buClr>
                <a:schemeClr val="dk1"/>
              </a:buClr>
              <a:buSzPts val="3000"/>
              <a:buFont typeface="Georgia"/>
              <a:buChar char="‣"/>
              <a:defRPr sz="3000" b="0" i="0" u="none" strike="noStrike" cap="none">
                <a:solidFill>
                  <a:schemeClr val="dk1"/>
                </a:solidFill>
                <a:latin typeface="Georgia"/>
                <a:ea typeface="Georgia"/>
                <a:cs typeface="Georgia"/>
                <a:sym typeface="Georgia"/>
              </a:defRPr>
            </a:lvl1pPr>
            <a:lvl2pPr marL="914400" marR="0" lvl="1" indent="-393700" algn="l" rtl="0">
              <a:lnSpc>
                <a:spcPct val="100000"/>
              </a:lnSpc>
              <a:spcBef>
                <a:spcPts val="1000"/>
              </a:spcBef>
              <a:spcAft>
                <a:spcPts val="0"/>
              </a:spcAft>
              <a:buClr>
                <a:schemeClr val="dk1"/>
              </a:buClr>
              <a:buSzPts val="2600"/>
              <a:buFont typeface="Arial"/>
              <a:buChar char="•"/>
              <a:defRPr sz="2600" b="0" i="0" u="none" strike="noStrike" cap="none">
                <a:solidFill>
                  <a:schemeClr val="dk1"/>
                </a:solidFill>
                <a:latin typeface="Georgia"/>
                <a:ea typeface="Georgia"/>
                <a:cs typeface="Georgia"/>
                <a:sym typeface="Georgia"/>
              </a:defRPr>
            </a:lvl2pPr>
            <a:lvl3pPr marL="1371600" marR="0" lvl="2" indent="-361950" algn="l" rtl="0">
              <a:lnSpc>
                <a:spcPct val="100000"/>
              </a:lnSpc>
              <a:spcBef>
                <a:spcPts val="1000"/>
              </a:spcBef>
              <a:spcAft>
                <a:spcPts val="0"/>
              </a:spcAft>
              <a:buClr>
                <a:schemeClr val="dk1"/>
              </a:buClr>
              <a:buSzPts val="2100"/>
              <a:buFont typeface="Arial"/>
              <a:buChar char="•"/>
              <a:defRPr sz="2100" b="0" i="0" u="none" strike="noStrike" cap="none">
                <a:solidFill>
                  <a:schemeClr val="dk1"/>
                </a:solidFill>
                <a:latin typeface="Georgia"/>
                <a:ea typeface="Georgia"/>
                <a:cs typeface="Georgia"/>
                <a:sym typeface="Georgia"/>
              </a:defRPr>
            </a:lvl3pPr>
            <a:lvl4pPr marL="1828800" marR="0" lvl="3" indent="-355600" algn="l" rtl="0">
              <a:lnSpc>
                <a:spcPct val="100000"/>
              </a:lnSpc>
              <a:spcBef>
                <a:spcPts val="0"/>
              </a:spcBef>
              <a:spcAft>
                <a:spcPts val="0"/>
              </a:spcAft>
              <a:buClr>
                <a:schemeClr val="dk1"/>
              </a:buClr>
              <a:buSzPts val="2000"/>
              <a:buFont typeface="Arial"/>
              <a:buChar char="•"/>
              <a:defRPr sz="2000" b="0" i="0" u="none" strike="noStrike" cap="none">
                <a:solidFill>
                  <a:schemeClr val="dk1"/>
                </a:solidFill>
                <a:latin typeface="Georgia"/>
                <a:ea typeface="Georgia"/>
                <a:cs typeface="Georgia"/>
                <a:sym typeface="Georgia"/>
              </a:defRPr>
            </a:lvl4pPr>
            <a:lvl5pPr marL="2286000" marR="0" lvl="4" indent="-336550" algn="l" rtl="0">
              <a:lnSpc>
                <a:spcPct val="100000"/>
              </a:lnSpc>
              <a:spcBef>
                <a:spcPts val="0"/>
              </a:spcBef>
              <a:spcAft>
                <a:spcPts val="0"/>
              </a:spcAft>
              <a:buClr>
                <a:schemeClr val="dk1"/>
              </a:buClr>
              <a:buSzPts val="1700"/>
              <a:buFont typeface="Arial"/>
              <a:buChar char="•"/>
              <a:defRPr sz="1700" b="0" i="0" u="none" strike="noStrike" cap="none">
                <a:solidFill>
                  <a:schemeClr val="dk1"/>
                </a:solidFill>
                <a:latin typeface="Georgia"/>
                <a:ea typeface="Georgia"/>
                <a:cs typeface="Georgia"/>
                <a:sym typeface="Georgia"/>
              </a:defRPr>
            </a:lvl5pPr>
            <a:lvl6pPr marL="2743200" marR="0" lvl="5" indent="-355600" algn="l" rtl="0">
              <a:lnSpc>
                <a:spcPct val="100000"/>
              </a:lnSpc>
              <a:spcBef>
                <a:spcPts val="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Tree>
  </p:cSld>
  <p:clrMapOvr>
    <a:masterClrMapping/>
  </p:clrMapOvr>
  <p:transition spd="med">
    <p:fade thruBlk="1"/>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Content: IPad">
  <p:cSld name="Content: IPad">
    <p:spTree>
      <p:nvGrpSpPr>
        <p:cNvPr id="1" name="Shape 640"/>
        <p:cNvGrpSpPr/>
        <p:nvPr/>
      </p:nvGrpSpPr>
      <p:grpSpPr>
        <a:xfrm>
          <a:off x="0" y="0"/>
          <a:ext cx="0" cy="0"/>
          <a:chOff x="0" y="0"/>
          <a:chExt cx="0" cy="0"/>
        </a:xfrm>
      </p:grpSpPr>
      <p:pic>
        <p:nvPicPr>
          <p:cNvPr id="641" name="Shape 641"/>
          <p:cNvPicPr preferRelativeResize="0"/>
          <p:nvPr/>
        </p:nvPicPr>
        <p:blipFill rotWithShape="1">
          <a:blip r:embed="rId2">
            <a:alphaModFix/>
          </a:blip>
          <a:srcRect/>
          <a:stretch/>
        </p:blipFill>
        <p:spPr>
          <a:xfrm>
            <a:off x="3136900" y="1511301"/>
            <a:ext cx="6822484" cy="5325527"/>
          </a:xfrm>
          <a:prstGeom prst="rect">
            <a:avLst/>
          </a:prstGeom>
          <a:noFill/>
          <a:ln>
            <a:noFill/>
          </a:ln>
        </p:spPr>
      </p:pic>
      <p:cxnSp>
        <p:nvCxnSpPr>
          <p:cNvPr id="642" name="Shape 642"/>
          <p:cNvCxnSpPr/>
          <p:nvPr/>
        </p:nvCxnSpPr>
        <p:spPr>
          <a:xfrm>
            <a:off x="635001" y="635000"/>
            <a:ext cx="11734500" cy="0"/>
          </a:xfrm>
          <a:prstGeom prst="straightConnector1">
            <a:avLst/>
          </a:prstGeom>
          <a:noFill/>
          <a:ln>
            <a:noFill/>
          </a:ln>
        </p:spPr>
      </p:cxnSp>
      <p:cxnSp>
        <p:nvCxnSpPr>
          <p:cNvPr id="643" name="Shape 643"/>
          <p:cNvCxnSpPr/>
          <p:nvPr/>
        </p:nvCxnSpPr>
        <p:spPr>
          <a:xfrm>
            <a:off x="635001" y="1219200"/>
            <a:ext cx="11734500" cy="0"/>
          </a:xfrm>
          <a:prstGeom prst="straightConnector1">
            <a:avLst/>
          </a:prstGeom>
          <a:noFill/>
          <a:ln>
            <a:noFill/>
          </a:ln>
        </p:spPr>
      </p:cxnSp>
      <p:sp>
        <p:nvSpPr>
          <p:cNvPr id="644" name="Shape 644"/>
          <p:cNvSpPr txBox="1">
            <a:spLocks noGrp="1"/>
          </p:cNvSpPr>
          <p:nvPr>
            <p:ph type="body" idx="1"/>
          </p:nvPr>
        </p:nvSpPr>
        <p:spPr>
          <a:xfrm>
            <a:off x="3822702" y="2095501"/>
            <a:ext cx="5435700" cy="4089600"/>
          </a:xfrm>
          <a:prstGeom prst="rect">
            <a:avLst/>
          </a:prstGeom>
          <a:noFill/>
          <a:ln>
            <a:noFill/>
          </a:ln>
        </p:spPr>
        <p:txBody>
          <a:bodyPr spcFirstLastPara="1" wrap="square" lIns="97475" tIns="97475" rIns="97475" bIns="97475" anchor="ctr" anchorCtr="0"/>
          <a:lstStyle>
            <a:lvl1pPr marL="457200" marR="0" lvl="0" indent="-419100" algn="l" rtl="0">
              <a:lnSpc>
                <a:spcPct val="100000"/>
              </a:lnSpc>
              <a:spcBef>
                <a:spcPts val="0"/>
              </a:spcBef>
              <a:spcAft>
                <a:spcPts val="0"/>
              </a:spcAft>
              <a:buClr>
                <a:schemeClr val="dk1"/>
              </a:buClr>
              <a:buSzPts val="3000"/>
              <a:buFont typeface="Georgia"/>
              <a:buChar char="‣"/>
              <a:defRPr sz="3000" b="0" i="0" u="none" strike="noStrike" cap="none">
                <a:solidFill>
                  <a:schemeClr val="dk1"/>
                </a:solidFill>
                <a:latin typeface="Georgia"/>
                <a:ea typeface="Georgia"/>
                <a:cs typeface="Georgia"/>
                <a:sym typeface="Georgia"/>
              </a:defRPr>
            </a:lvl1pPr>
            <a:lvl2pPr marL="914400" marR="0" lvl="1" indent="-393700" algn="l" rtl="0">
              <a:lnSpc>
                <a:spcPct val="100000"/>
              </a:lnSpc>
              <a:spcBef>
                <a:spcPts val="1000"/>
              </a:spcBef>
              <a:spcAft>
                <a:spcPts val="0"/>
              </a:spcAft>
              <a:buClr>
                <a:schemeClr val="dk1"/>
              </a:buClr>
              <a:buSzPts val="2600"/>
              <a:buFont typeface="Arial"/>
              <a:buChar char="•"/>
              <a:defRPr sz="2600" b="0" i="0" u="none" strike="noStrike" cap="none">
                <a:solidFill>
                  <a:schemeClr val="dk1"/>
                </a:solidFill>
                <a:latin typeface="Georgia"/>
                <a:ea typeface="Georgia"/>
                <a:cs typeface="Georgia"/>
                <a:sym typeface="Georgia"/>
              </a:defRPr>
            </a:lvl2pPr>
            <a:lvl3pPr marL="1371600" marR="0" lvl="2" indent="-361950" algn="l" rtl="0">
              <a:lnSpc>
                <a:spcPct val="100000"/>
              </a:lnSpc>
              <a:spcBef>
                <a:spcPts val="1000"/>
              </a:spcBef>
              <a:spcAft>
                <a:spcPts val="0"/>
              </a:spcAft>
              <a:buClr>
                <a:schemeClr val="dk1"/>
              </a:buClr>
              <a:buSzPts val="2100"/>
              <a:buFont typeface="Arial"/>
              <a:buChar char="•"/>
              <a:defRPr sz="2100" b="0" i="0" u="none" strike="noStrike" cap="none">
                <a:solidFill>
                  <a:schemeClr val="dk1"/>
                </a:solidFill>
                <a:latin typeface="Georgia"/>
                <a:ea typeface="Georgia"/>
                <a:cs typeface="Georgia"/>
                <a:sym typeface="Georgia"/>
              </a:defRPr>
            </a:lvl3pPr>
            <a:lvl4pPr marL="1828800" marR="0" lvl="3" indent="-355600" algn="l" rtl="0">
              <a:lnSpc>
                <a:spcPct val="100000"/>
              </a:lnSpc>
              <a:spcBef>
                <a:spcPts val="0"/>
              </a:spcBef>
              <a:spcAft>
                <a:spcPts val="0"/>
              </a:spcAft>
              <a:buClr>
                <a:schemeClr val="dk1"/>
              </a:buClr>
              <a:buSzPts val="2000"/>
              <a:buFont typeface="Arial"/>
              <a:buChar char="•"/>
              <a:defRPr sz="2000" b="0" i="0" u="none" strike="noStrike" cap="none">
                <a:solidFill>
                  <a:schemeClr val="dk1"/>
                </a:solidFill>
                <a:latin typeface="Georgia"/>
                <a:ea typeface="Georgia"/>
                <a:cs typeface="Georgia"/>
                <a:sym typeface="Georgia"/>
              </a:defRPr>
            </a:lvl4pPr>
            <a:lvl5pPr marL="2286000" marR="0" lvl="4" indent="-336550" algn="l" rtl="0">
              <a:lnSpc>
                <a:spcPct val="100000"/>
              </a:lnSpc>
              <a:spcBef>
                <a:spcPts val="0"/>
              </a:spcBef>
              <a:spcAft>
                <a:spcPts val="0"/>
              </a:spcAft>
              <a:buClr>
                <a:schemeClr val="dk1"/>
              </a:buClr>
              <a:buSzPts val="1700"/>
              <a:buFont typeface="Arial"/>
              <a:buChar char="•"/>
              <a:defRPr sz="1700" b="0" i="0" u="none" strike="noStrike" cap="none">
                <a:solidFill>
                  <a:schemeClr val="dk1"/>
                </a:solidFill>
                <a:latin typeface="Georgia"/>
                <a:ea typeface="Georgia"/>
                <a:cs typeface="Georgia"/>
                <a:sym typeface="Georgia"/>
              </a:defRPr>
            </a:lvl5pPr>
            <a:lvl6pPr marL="2743200" marR="0" lvl="5" indent="-355600" algn="l" rtl="0">
              <a:lnSpc>
                <a:spcPct val="100000"/>
              </a:lnSpc>
              <a:spcBef>
                <a:spcPts val="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Tree>
  </p:cSld>
  <p:clrMapOvr>
    <a:masterClrMapping/>
  </p:clrMapOvr>
  <p:transition spd="med">
    <p:fade thruBlk="1"/>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Content: Smart Phones">
  <p:cSld name="Content: Smart Phones">
    <p:spTree>
      <p:nvGrpSpPr>
        <p:cNvPr id="1" name="Shape 645"/>
        <p:cNvGrpSpPr/>
        <p:nvPr/>
      </p:nvGrpSpPr>
      <p:grpSpPr>
        <a:xfrm>
          <a:off x="0" y="0"/>
          <a:ext cx="0" cy="0"/>
          <a:chOff x="0" y="0"/>
          <a:chExt cx="0" cy="0"/>
        </a:xfrm>
      </p:grpSpPr>
      <p:pic>
        <p:nvPicPr>
          <p:cNvPr id="646" name="Shape 646"/>
          <p:cNvPicPr preferRelativeResize="0"/>
          <p:nvPr/>
        </p:nvPicPr>
        <p:blipFill rotWithShape="1">
          <a:blip r:embed="rId2">
            <a:alphaModFix/>
          </a:blip>
          <a:srcRect/>
          <a:stretch/>
        </p:blipFill>
        <p:spPr>
          <a:xfrm>
            <a:off x="1016000" y="1313656"/>
            <a:ext cx="4030387" cy="6040332"/>
          </a:xfrm>
          <a:prstGeom prst="rect">
            <a:avLst/>
          </a:prstGeom>
          <a:noFill/>
          <a:ln>
            <a:noFill/>
          </a:ln>
        </p:spPr>
      </p:pic>
      <p:pic>
        <p:nvPicPr>
          <p:cNvPr id="647" name="Shape 647"/>
          <p:cNvPicPr preferRelativeResize="0"/>
          <p:nvPr/>
        </p:nvPicPr>
        <p:blipFill rotWithShape="1">
          <a:blip r:embed="rId3">
            <a:alphaModFix/>
          </a:blip>
          <a:srcRect/>
          <a:stretch/>
        </p:blipFill>
        <p:spPr>
          <a:xfrm>
            <a:off x="4673600" y="1371602"/>
            <a:ext cx="3683379" cy="5477177"/>
          </a:xfrm>
          <a:prstGeom prst="rect">
            <a:avLst/>
          </a:prstGeom>
          <a:noFill/>
          <a:ln>
            <a:noFill/>
          </a:ln>
        </p:spPr>
      </p:pic>
      <p:pic>
        <p:nvPicPr>
          <p:cNvPr id="648" name="Shape 648"/>
          <p:cNvPicPr preferRelativeResize="0"/>
          <p:nvPr/>
        </p:nvPicPr>
        <p:blipFill rotWithShape="1">
          <a:blip r:embed="rId4">
            <a:alphaModFix/>
          </a:blip>
          <a:srcRect/>
          <a:stretch/>
        </p:blipFill>
        <p:spPr>
          <a:xfrm>
            <a:off x="8508999" y="1358902"/>
            <a:ext cx="2972367" cy="5459451"/>
          </a:xfrm>
          <a:prstGeom prst="rect">
            <a:avLst/>
          </a:prstGeom>
          <a:noFill/>
          <a:ln>
            <a:noFill/>
          </a:ln>
        </p:spPr>
      </p:pic>
      <p:cxnSp>
        <p:nvCxnSpPr>
          <p:cNvPr id="649" name="Shape 649"/>
          <p:cNvCxnSpPr/>
          <p:nvPr/>
        </p:nvCxnSpPr>
        <p:spPr>
          <a:xfrm>
            <a:off x="635001" y="635000"/>
            <a:ext cx="11734500" cy="0"/>
          </a:xfrm>
          <a:prstGeom prst="straightConnector1">
            <a:avLst/>
          </a:prstGeom>
          <a:noFill/>
          <a:ln>
            <a:noFill/>
          </a:ln>
        </p:spPr>
      </p:cxnSp>
      <p:cxnSp>
        <p:nvCxnSpPr>
          <p:cNvPr id="650" name="Shape 650"/>
          <p:cNvCxnSpPr/>
          <p:nvPr/>
        </p:nvCxnSpPr>
        <p:spPr>
          <a:xfrm>
            <a:off x="635001" y="1219200"/>
            <a:ext cx="11734500" cy="0"/>
          </a:xfrm>
          <a:prstGeom prst="straightConnector1">
            <a:avLst/>
          </a:prstGeom>
          <a:noFill/>
          <a:ln>
            <a:noFill/>
          </a:ln>
        </p:spPr>
      </p:cxnSp>
      <p:sp>
        <p:nvSpPr>
          <p:cNvPr id="651" name="Shape 651"/>
          <p:cNvSpPr/>
          <p:nvPr/>
        </p:nvSpPr>
        <p:spPr>
          <a:xfrm>
            <a:off x="5651502" y="3835401"/>
            <a:ext cx="1707900" cy="253800"/>
          </a:xfrm>
          <a:prstGeom prst="rect">
            <a:avLst/>
          </a:prstGeom>
          <a:noFill/>
          <a:ln>
            <a:noFill/>
          </a:ln>
        </p:spPr>
        <p:txBody>
          <a:bodyPr spcFirstLastPara="1" wrap="square" lIns="38025" tIns="38025" rIns="38025" bIns="38025" anchor="t" anchorCtr="0">
            <a:noAutofit/>
          </a:bodyPr>
          <a:lstStyle/>
          <a:p>
            <a:pPr marL="0" marR="0" lvl="0" indent="0" algn="l" rtl="0">
              <a:spcBef>
                <a:spcPts val="0"/>
              </a:spcBef>
              <a:spcAft>
                <a:spcPts val="0"/>
              </a:spcAft>
              <a:buClr>
                <a:srgbClr val="000000"/>
              </a:buClr>
              <a:buFont typeface="Arial"/>
              <a:buNone/>
            </a:pPr>
            <a:r>
              <a:rPr lang="en-US" sz="1400" b="0" i="0" u="none" strike="noStrike" cap="none">
                <a:solidFill>
                  <a:srgbClr val="000000"/>
                </a:solidFill>
                <a:latin typeface="Arial"/>
                <a:ea typeface="Arial"/>
                <a:cs typeface="Arial"/>
                <a:sym typeface="Arial"/>
              </a:rPr>
              <a:t>Drag an object here</a:t>
            </a:r>
            <a:endParaRPr sz="1600"/>
          </a:p>
        </p:txBody>
      </p:sp>
      <p:sp>
        <p:nvSpPr>
          <p:cNvPr id="652" name="Shape 652"/>
          <p:cNvSpPr/>
          <p:nvPr/>
        </p:nvSpPr>
        <p:spPr>
          <a:xfrm>
            <a:off x="9182100" y="3835401"/>
            <a:ext cx="1707900" cy="253800"/>
          </a:xfrm>
          <a:prstGeom prst="rect">
            <a:avLst/>
          </a:prstGeom>
          <a:noFill/>
          <a:ln>
            <a:noFill/>
          </a:ln>
        </p:spPr>
        <p:txBody>
          <a:bodyPr spcFirstLastPara="1" wrap="square" lIns="38025" tIns="38025" rIns="38025" bIns="38025" anchor="t" anchorCtr="0">
            <a:noAutofit/>
          </a:bodyPr>
          <a:lstStyle/>
          <a:p>
            <a:pPr marL="0" marR="0" lvl="0" indent="0" algn="l" rtl="0">
              <a:spcBef>
                <a:spcPts val="0"/>
              </a:spcBef>
              <a:spcAft>
                <a:spcPts val="0"/>
              </a:spcAft>
              <a:buClr>
                <a:srgbClr val="000000"/>
              </a:buClr>
              <a:buFont typeface="Arial"/>
              <a:buNone/>
            </a:pPr>
            <a:r>
              <a:rPr lang="en-US" sz="1400" b="0" i="0" u="none" strike="noStrike" cap="none">
                <a:solidFill>
                  <a:srgbClr val="000000"/>
                </a:solidFill>
                <a:latin typeface="Arial"/>
                <a:ea typeface="Arial"/>
                <a:cs typeface="Arial"/>
                <a:sym typeface="Arial"/>
              </a:rPr>
              <a:t>Drag an object here</a:t>
            </a:r>
            <a:endParaRPr sz="1600"/>
          </a:p>
        </p:txBody>
      </p:sp>
      <p:sp>
        <p:nvSpPr>
          <p:cNvPr id="653" name="Shape 653"/>
          <p:cNvSpPr txBox="1">
            <a:spLocks noGrp="1"/>
          </p:cNvSpPr>
          <p:nvPr>
            <p:ph type="body" idx="1"/>
          </p:nvPr>
        </p:nvSpPr>
        <p:spPr>
          <a:xfrm>
            <a:off x="1841501" y="1981202"/>
            <a:ext cx="2311200" cy="3962400"/>
          </a:xfrm>
          <a:prstGeom prst="rect">
            <a:avLst/>
          </a:prstGeom>
          <a:noFill/>
          <a:ln>
            <a:noFill/>
          </a:ln>
        </p:spPr>
        <p:txBody>
          <a:bodyPr spcFirstLastPara="1" wrap="square" lIns="97475" tIns="97475" rIns="97475" bIns="97475" anchor="ctr" anchorCtr="0"/>
          <a:lstStyle>
            <a:lvl1pPr marL="457200" marR="0" lvl="0" indent="-419100" algn="l" rtl="0">
              <a:lnSpc>
                <a:spcPct val="100000"/>
              </a:lnSpc>
              <a:spcBef>
                <a:spcPts val="0"/>
              </a:spcBef>
              <a:spcAft>
                <a:spcPts val="0"/>
              </a:spcAft>
              <a:buClr>
                <a:schemeClr val="dk1"/>
              </a:buClr>
              <a:buSzPts val="3000"/>
              <a:buFont typeface="Georgia"/>
              <a:buChar char="‣"/>
              <a:defRPr sz="3000" b="0" i="0" u="none" strike="noStrike" cap="none">
                <a:solidFill>
                  <a:schemeClr val="dk1"/>
                </a:solidFill>
                <a:latin typeface="Georgia"/>
                <a:ea typeface="Georgia"/>
                <a:cs typeface="Georgia"/>
                <a:sym typeface="Georgia"/>
              </a:defRPr>
            </a:lvl1pPr>
            <a:lvl2pPr marL="914400" marR="0" lvl="1" indent="-393700" algn="l" rtl="0">
              <a:lnSpc>
                <a:spcPct val="100000"/>
              </a:lnSpc>
              <a:spcBef>
                <a:spcPts val="1000"/>
              </a:spcBef>
              <a:spcAft>
                <a:spcPts val="0"/>
              </a:spcAft>
              <a:buClr>
                <a:schemeClr val="dk1"/>
              </a:buClr>
              <a:buSzPts val="2600"/>
              <a:buFont typeface="Arial"/>
              <a:buChar char="•"/>
              <a:defRPr sz="2600" b="0" i="0" u="none" strike="noStrike" cap="none">
                <a:solidFill>
                  <a:schemeClr val="dk1"/>
                </a:solidFill>
                <a:latin typeface="Georgia"/>
                <a:ea typeface="Georgia"/>
                <a:cs typeface="Georgia"/>
                <a:sym typeface="Georgia"/>
              </a:defRPr>
            </a:lvl2pPr>
            <a:lvl3pPr marL="1371600" marR="0" lvl="2" indent="-361950" algn="l" rtl="0">
              <a:lnSpc>
                <a:spcPct val="100000"/>
              </a:lnSpc>
              <a:spcBef>
                <a:spcPts val="1000"/>
              </a:spcBef>
              <a:spcAft>
                <a:spcPts val="0"/>
              </a:spcAft>
              <a:buClr>
                <a:schemeClr val="dk1"/>
              </a:buClr>
              <a:buSzPts val="2100"/>
              <a:buFont typeface="Arial"/>
              <a:buChar char="•"/>
              <a:defRPr sz="2100" b="0" i="0" u="none" strike="noStrike" cap="none">
                <a:solidFill>
                  <a:schemeClr val="dk1"/>
                </a:solidFill>
                <a:latin typeface="Georgia"/>
                <a:ea typeface="Georgia"/>
                <a:cs typeface="Georgia"/>
                <a:sym typeface="Georgia"/>
              </a:defRPr>
            </a:lvl3pPr>
            <a:lvl4pPr marL="1828800" marR="0" lvl="3" indent="-355600" algn="l" rtl="0">
              <a:lnSpc>
                <a:spcPct val="100000"/>
              </a:lnSpc>
              <a:spcBef>
                <a:spcPts val="0"/>
              </a:spcBef>
              <a:spcAft>
                <a:spcPts val="0"/>
              </a:spcAft>
              <a:buClr>
                <a:schemeClr val="dk1"/>
              </a:buClr>
              <a:buSzPts val="2000"/>
              <a:buFont typeface="Arial"/>
              <a:buChar char="•"/>
              <a:defRPr sz="2000" b="0" i="0" u="none" strike="noStrike" cap="none">
                <a:solidFill>
                  <a:schemeClr val="dk1"/>
                </a:solidFill>
                <a:latin typeface="Georgia"/>
                <a:ea typeface="Georgia"/>
                <a:cs typeface="Georgia"/>
                <a:sym typeface="Georgia"/>
              </a:defRPr>
            </a:lvl4pPr>
            <a:lvl5pPr marL="2286000" marR="0" lvl="4" indent="-336550" algn="l" rtl="0">
              <a:lnSpc>
                <a:spcPct val="100000"/>
              </a:lnSpc>
              <a:spcBef>
                <a:spcPts val="0"/>
              </a:spcBef>
              <a:spcAft>
                <a:spcPts val="0"/>
              </a:spcAft>
              <a:buClr>
                <a:schemeClr val="dk1"/>
              </a:buClr>
              <a:buSzPts val="1700"/>
              <a:buFont typeface="Arial"/>
              <a:buChar char="•"/>
              <a:defRPr sz="1700" b="0" i="0" u="none" strike="noStrike" cap="none">
                <a:solidFill>
                  <a:schemeClr val="dk1"/>
                </a:solidFill>
                <a:latin typeface="Georgia"/>
                <a:ea typeface="Georgia"/>
                <a:cs typeface="Georgia"/>
                <a:sym typeface="Georgia"/>
              </a:defRPr>
            </a:lvl5pPr>
            <a:lvl6pPr marL="2743200" marR="0" lvl="5" indent="-355600" algn="l" rtl="0">
              <a:lnSpc>
                <a:spcPct val="100000"/>
              </a:lnSpc>
              <a:spcBef>
                <a:spcPts val="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Tree>
  </p:cSld>
  <p:clrMapOvr>
    <a:masterClrMapping/>
  </p:clrMapOvr>
  <p:transition spd="med">
    <p:fade thruBlk="1"/>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COLORS/SHAPES">
  <p:cSld name="COLORS/SHAPES">
    <p:spTree>
      <p:nvGrpSpPr>
        <p:cNvPr id="1" name="Shape 654"/>
        <p:cNvGrpSpPr/>
        <p:nvPr/>
      </p:nvGrpSpPr>
      <p:grpSpPr>
        <a:xfrm>
          <a:off x="0" y="0"/>
          <a:ext cx="0" cy="0"/>
          <a:chOff x="0" y="0"/>
          <a:chExt cx="0" cy="0"/>
        </a:xfrm>
      </p:grpSpPr>
      <p:sp>
        <p:nvSpPr>
          <p:cNvPr id="655" name="Shape 655"/>
          <p:cNvSpPr txBox="1">
            <a:spLocks noGrp="1"/>
          </p:cNvSpPr>
          <p:nvPr>
            <p:ph type="title"/>
          </p:nvPr>
        </p:nvSpPr>
        <p:spPr>
          <a:xfrm>
            <a:off x="455502" y="734830"/>
            <a:ext cx="11957400" cy="652200"/>
          </a:xfrm>
          <a:prstGeom prst="rect">
            <a:avLst/>
          </a:prstGeom>
          <a:noFill/>
          <a:ln>
            <a:noFill/>
          </a:ln>
        </p:spPr>
        <p:txBody>
          <a:bodyPr spcFirstLastPara="1" wrap="square" lIns="97475" tIns="97475" rIns="97475" bIns="97475" anchor="t" anchorCtr="0"/>
          <a:lstStyle>
            <a:lvl1pPr marL="0" marR="0" lvl="0" indent="0" algn="l" rtl="0">
              <a:lnSpc>
                <a:spcPct val="90000"/>
              </a:lnSpc>
              <a:spcBef>
                <a:spcPts val="0"/>
              </a:spcBef>
              <a:spcAft>
                <a:spcPts val="0"/>
              </a:spcAft>
              <a:buClr>
                <a:schemeClr val="dk1"/>
              </a:buClr>
              <a:buSzPts val="1600"/>
              <a:buFont typeface="Oswald"/>
              <a:buNone/>
              <a:defRPr sz="3400" b="1" i="0" u="none" strike="noStrike" cap="none">
                <a:solidFill>
                  <a:schemeClr val="dk1"/>
                </a:solidFill>
                <a:latin typeface="Oswald"/>
                <a:ea typeface="Oswald"/>
                <a:cs typeface="Oswald"/>
                <a:sym typeface="Oswald"/>
              </a:defRPr>
            </a:lvl1pPr>
            <a:lvl2pPr lvl="1" indent="0" rtl="0">
              <a:spcBef>
                <a:spcPts val="0"/>
              </a:spcBef>
              <a:spcAft>
                <a:spcPts val="0"/>
              </a:spcAft>
              <a:buSzPts val="1600"/>
              <a:buNone/>
              <a:defRPr sz="2000"/>
            </a:lvl2pPr>
            <a:lvl3pPr lvl="2" indent="0" rtl="0">
              <a:spcBef>
                <a:spcPts val="0"/>
              </a:spcBef>
              <a:spcAft>
                <a:spcPts val="0"/>
              </a:spcAft>
              <a:buSzPts val="1600"/>
              <a:buNone/>
              <a:defRPr sz="2000"/>
            </a:lvl3pPr>
            <a:lvl4pPr lvl="3" indent="0" rtl="0">
              <a:spcBef>
                <a:spcPts val="0"/>
              </a:spcBef>
              <a:spcAft>
                <a:spcPts val="0"/>
              </a:spcAft>
              <a:buSzPts val="1600"/>
              <a:buNone/>
              <a:defRPr sz="2000"/>
            </a:lvl4pPr>
            <a:lvl5pPr lvl="4" indent="0" rtl="0">
              <a:spcBef>
                <a:spcPts val="0"/>
              </a:spcBef>
              <a:spcAft>
                <a:spcPts val="0"/>
              </a:spcAft>
              <a:buSzPts val="1600"/>
              <a:buNone/>
              <a:defRPr sz="2000"/>
            </a:lvl5pPr>
            <a:lvl6pPr lvl="5" indent="0" rtl="0">
              <a:spcBef>
                <a:spcPts val="0"/>
              </a:spcBef>
              <a:spcAft>
                <a:spcPts val="0"/>
              </a:spcAft>
              <a:buSzPts val="1600"/>
              <a:buNone/>
              <a:defRPr sz="2000"/>
            </a:lvl6pPr>
            <a:lvl7pPr lvl="6" indent="0" rtl="0">
              <a:spcBef>
                <a:spcPts val="0"/>
              </a:spcBef>
              <a:spcAft>
                <a:spcPts val="0"/>
              </a:spcAft>
              <a:buSzPts val="1600"/>
              <a:buNone/>
              <a:defRPr sz="2000"/>
            </a:lvl7pPr>
            <a:lvl8pPr lvl="7" indent="0" rtl="0">
              <a:spcBef>
                <a:spcPts val="0"/>
              </a:spcBef>
              <a:spcAft>
                <a:spcPts val="0"/>
              </a:spcAft>
              <a:buSzPts val="1600"/>
              <a:buNone/>
              <a:defRPr sz="2000"/>
            </a:lvl8pPr>
            <a:lvl9pPr lvl="8" indent="0" rtl="0">
              <a:spcBef>
                <a:spcPts val="0"/>
              </a:spcBef>
              <a:spcAft>
                <a:spcPts val="0"/>
              </a:spcAft>
              <a:buSzPts val="1600"/>
              <a:buNone/>
              <a:defRPr sz="2000"/>
            </a:lvl9pPr>
          </a:lstStyle>
          <a:p>
            <a:endParaRPr/>
          </a:p>
        </p:txBody>
      </p:sp>
      <p:sp>
        <p:nvSpPr>
          <p:cNvPr id="656" name="Shape 656"/>
          <p:cNvSpPr/>
          <p:nvPr/>
        </p:nvSpPr>
        <p:spPr>
          <a:xfrm>
            <a:off x="671716" y="1536032"/>
            <a:ext cx="1831200" cy="1828200"/>
          </a:xfrm>
          <a:prstGeom prst="rect">
            <a:avLst/>
          </a:prstGeom>
          <a:solidFill>
            <a:srgbClr val="000000"/>
          </a:solidFill>
          <a:ln>
            <a:noFill/>
          </a:ln>
        </p:spPr>
        <p:txBody>
          <a:bodyPr spcFirstLastPara="1" wrap="square" lIns="129700" tIns="129700" rIns="129700" bIns="129700" anchor="t" anchorCtr="0">
            <a:noAutofit/>
          </a:bodyPr>
          <a:lstStyle/>
          <a:p>
            <a:pPr marL="0" marR="0" lvl="0" indent="0" algn="l" rtl="0">
              <a:lnSpc>
                <a:spcPct val="100000"/>
              </a:lnSpc>
              <a:spcBef>
                <a:spcPts val="0"/>
              </a:spcBef>
              <a:spcAft>
                <a:spcPts val="0"/>
              </a:spcAft>
              <a:buClr>
                <a:srgbClr val="FFFFFF"/>
              </a:buClr>
              <a:buFont typeface="Oswald"/>
              <a:buNone/>
            </a:pPr>
            <a:r>
              <a:rPr lang="en-US" sz="1400" b="1" i="0" u="none" strike="noStrike" cap="none">
                <a:solidFill>
                  <a:srgbClr val="FFFFFF"/>
                </a:solidFill>
                <a:latin typeface="Oswald"/>
                <a:ea typeface="Oswald"/>
                <a:cs typeface="Oswald"/>
                <a:sym typeface="Oswald"/>
              </a:rPr>
              <a:t>BLACK</a:t>
            </a:r>
            <a:endParaRPr sz="1600"/>
          </a:p>
          <a:p>
            <a:pPr marL="0" marR="0" lvl="0" indent="0" algn="l" rtl="0">
              <a:lnSpc>
                <a:spcPct val="100000"/>
              </a:lnSpc>
              <a:spcBef>
                <a:spcPts val="0"/>
              </a:spcBef>
              <a:spcAft>
                <a:spcPts val="0"/>
              </a:spcAft>
              <a:buClr>
                <a:srgbClr val="FFFFFF"/>
              </a:buClr>
              <a:buFont typeface="Georgia"/>
              <a:buNone/>
            </a:pPr>
            <a:r>
              <a:rPr lang="en-US" sz="1400" b="0" i="0" u="none" strike="noStrike" cap="none">
                <a:solidFill>
                  <a:srgbClr val="FFFFFF"/>
                </a:solidFill>
                <a:latin typeface="Georgia"/>
                <a:ea typeface="Georgia"/>
                <a:cs typeface="Georgia"/>
                <a:sym typeface="Georgia"/>
              </a:rPr>
              <a:t>--</a:t>
            </a:r>
            <a:endParaRPr sz="1600"/>
          </a:p>
          <a:p>
            <a:pPr marL="0" marR="0" lvl="0" indent="0" algn="l" rtl="0">
              <a:lnSpc>
                <a:spcPct val="100000"/>
              </a:lnSpc>
              <a:spcBef>
                <a:spcPts val="0"/>
              </a:spcBef>
              <a:spcAft>
                <a:spcPts val="0"/>
              </a:spcAft>
              <a:buClr>
                <a:srgbClr val="FFFFFF"/>
              </a:buClr>
              <a:buFont typeface="Georgia"/>
              <a:buNone/>
            </a:pPr>
            <a:r>
              <a:rPr lang="en-US" sz="1300" b="0" i="0" u="none" strike="noStrike" cap="none">
                <a:solidFill>
                  <a:srgbClr val="FFFFFF"/>
                </a:solidFill>
                <a:latin typeface="Georgia"/>
                <a:ea typeface="Georgia"/>
                <a:cs typeface="Georgia"/>
                <a:sym typeface="Georgia"/>
              </a:rPr>
              <a:t>CMYK 0/0/0/100</a:t>
            </a:r>
            <a:endParaRPr sz="1600"/>
          </a:p>
          <a:p>
            <a:pPr marL="0" marR="0" lvl="0" indent="0" algn="l" rtl="0">
              <a:lnSpc>
                <a:spcPct val="100000"/>
              </a:lnSpc>
              <a:spcBef>
                <a:spcPts val="0"/>
              </a:spcBef>
              <a:spcAft>
                <a:spcPts val="0"/>
              </a:spcAft>
              <a:buClr>
                <a:srgbClr val="FFFFFF"/>
              </a:buClr>
              <a:buFont typeface="Georgia"/>
              <a:buNone/>
            </a:pPr>
            <a:r>
              <a:rPr lang="en-US" sz="1300" b="0" i="0" u="none" strike="noStrike" cap="none">
                <a:solidFill>
                  <a:srgbClr val="FFFFFF"/>
                </a:solidFill>
                <a:latin typeface="Georgia"/>
                <a:ea typeface="Georgia"/>
                <a:cs typeface="Georgia"/>
                <a:sym typeface="Georgia"/>
              </a:rPr>
              <a:t>RGB 0/0/0</a:t>
            </a:r>
            <a:endParaRPr sz="1600"/>
          </a:p>
          <a:p>
            <a:pPr marL="0" marR="0" lvl="0" indent="0" algn="l" rtl="0">
              <a:lnSpc>
                <a:spcPct val="100000"/>
              </a:lnSpc>
              <a:spcBef>
                <a:spcPts val="0"/>
              </a:spcBef>
              <a:spcAft>
                <a:spcPts val="0"/>
              </a:spcAft>
              <a:buClr>
                <a:srgbClr val="FFFFFF"/>
              </a:buClr>
              <a:buFont typeface="Georgia"/>
              <a:buNone/>
            </a:pPr>
            <a:r>
              <a:rPr lang="en-US" sz="1300" b="0" i="0" u="none" strike="noStrike" cap="none">
                <a:solidFill>
                  <a:srgbClr val="FFFFFF"/>
                </a:solidFill>
                <a:latin typeface="Georgia"/>
                <a:ea typeface="Georgia"/>
                <a:cs typeface="Georgia"/>
                <a:sym typeface="Georgia"/>
              </a:rPr>
              <a:t>HEX 000000</a:t>
            </a:r>
            <a:endParaRPr sz="1600"/>
          </a:p>
          <a:p>
            <a:pPr marL="0" marR="0" lvl="0" indent="0" algn="l" rtl="0">
              <a:lnSpc>
                <a:spcPct val="100000"/>
              </a:lnSpc>
              <a:spcBef>
                <a:spcPts val="0"/>
              </a:spcBef>
              <a:spcAft>
                <a:spcPts val="0"/>
              </a:spcAft>
              <a:buClr>
                <a:srgbClr val="FFFFFF"/>
              </a:buClr>
              <a:buFont typeface="Georgia"/>
              <a:buNone/>
            </a:pPr>
            <a:r>
              <a:rPr lang="en-US" sz="1300" b="0" i="0" u="none" strike="noStrike" cap="none">
                <a:solidFill>
                  <a:srgbClr val="FFFFFF"/>
                </a:solidFill>
                <a:latin typeface="Georgia"/>
                <a:ea typeface="Georgia"/>
                <a:cs typeface="Georgia"/>
                <a:sym typeface="Georgia"/>
              </a:rPr>
              <a:t>PMS Process Black C</a:t>
            </a:r>
            <a:endParaRPr sz="1600"/>
          </a:p>
          <a:p>
            <a:pPr marL="0" marR="0" lvl="0" indent="0" algn="l" rtl="0">
              <a:lnSpc>
                <a:spcPct val="100000"/>
              </a:lnSpc>
              <a:spcBef>
                <a:spcPts val="0"/>
              </a:spcBef>
              <a:spcAft>
                <a:spcPts val="0"/>
              </a:spcAft>
              <a:buClr>
                <a:schemeClr val="dk1"/>
              </a:buClr>
              <a:buFont typeface="Calibri"/>
              <a:buNone/>
            </a:pPr>
            <a:endParaRPr sz="1400" b="0" i="0" u="none" strike="noStrike" cap="none">
              <a:solidFill>
                <a:srgbClr val="FFFFFF"/>
              </a:solidFill>
              <a:latin typeface="Arial"/>
              <a:ea typeface="Arial"/>
              <a:cs typeface="Arial"/>
              <a:sym typeface="Arial"/>
            </a:endParaRPr>
          </a:p>
        </p:txBody>
      </p:sp>
      <p:sp>
        <p:nvSpPr>
          <p:cNvPr id="657" name="Shape 657"/>
          <p:cNvSpPr/>
          <p:nvPr/>
        </p:nvSpPr>
        <p:spPr>
          <a:xfrm>
            <a:off x="2691983" y="1536032"/>
            <a:ext cx="1831200" cy="1828200"/>
          </a:xfrm>
          <a:prstGeom prst="rect">
            <a:avLst/>
          </a:prstGeom>
          <a:solidFill>
            <a:srgbClr val="FFFFFF"/>
          </a:solidFill>
          <a:ln>
            <a:noFill/>
          </a:ln>
        </p:spPr>
        <p:txBody>
          <a:bodyPr spcFirstLastPara="1" wrap="square" lIns="129700" tIns="129700" rIns="129700" bIns="129700" anchor="t" anchorCtr="0">
            <a:noAutofit/>
          </a:bodyPr>
          <a:lstStyle/>
          <a:p>
            <a:pPr marL="0" marR="0" lvl="0" indent="0" algn="l" rtl="0">
              <a:lnSpc>
                <a:spcPct val="100000"/>
              </a:lnSpc>
              <a:spcBef>
                <a:spcPts val="0"/>
              </a:spcBef>
              <a:spcAft>
                <a:spcPts val="0"/>
              </a:spcAft>
              <a:buClr>
                <a:srgbClr val="000000"/>
              </a:buClr>
              <a:buFont typeface="Oswald"/>
              <a:buNone/>
            </a:pPr>
            <a:r>
              <a:rPr lang="en-US" sz="1400" b="1" i="0" u="none" strike="noStrike" cap="none">
                <a:solidFill>
                  <a:srgbClr val="000000"/>
                </a:solidFill>
                <a:latin typeface="Oswald"/>
                <a:ea typeface="Oswald"/>
                <a:cs typeface="Oswald"/>
                <a:sym typeface="Oswald"/>
              </a:rPr>
              <a:t>WHITE</a:t>
            </a:r>
            <a:endParaRPr sz="1600"/>
          </a:p>
          <a:p>
            <a:pPr marL="0" marR="0" lvl="0" indent="0" algn="l" rtl="0">
              <a:lnSpc>
                <a:spcPct val="100000"/>
              </a:lnSpc>
              <a:spcBef>
                <a:spcPts val="0"/>
              </a:spcBef>
              <a:spcAft>
                <a:spcPts val="0"/>
              </a:spcAft>
              <a:buClr>
                <a:srgbClr val="000000"/>
              </a:buClr>
              <a:buFont typeface="Georgia"/>
              <a:buNone/>
            </a:pPr>
            <a:r>
              <a:rPr lang="en-US" sz="1400" b="0" i="0" u="none" strike="noStrike" cap="none">
                <a:solidFill>
                  <a:srgbClr val="000000"/>
                </a:solidFill>
                <a:latin typeface="Georgia"/>
                <a:ea typeface="Georgia"/>
                <a:cs typeface="Georgia"/>
                <a:sym typeface="Georgia"/>
              </a:rPr>
              <a:t>--</a:t>
            </a:r>
            <a:endParaRPr sz="1600"/>
          </a:p>
          <a:p>
            <a:pPr marL="0" marR="0" lvl="0" indent="0" algn="l" rtl="0">
              <a:lnSpc>
                <a:spcPct val="100000"/>
              </a:lnSpc>
              <a:spcBef>
                <a:spcPts val="0"/>
              </a:spcBef>
              <a:spcAft>
                <a:spcPts val="0"/>
              </a:spcAft>
              <a:buClr>
                <a:srgbClr val="000000"/>
              </a:buClr>
              <a:buFont typeface="Georgia"/>
              <a:buNone/>
            </a:pPr>
            <a:r>
              <a:rPr lang="en-US" sz="1300" b="0" i="0" u="none" strike="noStrike" cap="none">
                <a:solidFill>
                  <a:srgbClr val="000000"/>
                </a:solidFill>
                <a:latin typeface="Georgia"/>
                <a:ea typeface="Georgia"/>
                <a:cs typeface="Georgia"/>
                <a:sym typeface="Georgia"/>
              </a:rPr>
              <a:t>CMYK 0/0/0/0</a:t>
            </a:r>
            <a:endParaRPr sz="1600"/>
          </a:p>
          <a:p>
            <a:pPr marL="0" marR="0" lvl="0" indent="0" algn="l" rtl="0">
              <a:lnSpc>
                <a:spcPct val="100000"/>
              </a:lnSpc>
              <a:spcBef>
                <a:spcPts val="0"/>
              </a:spcBef>
              <a:spcAft>
                <a:spcPts val="0"/>
              </a:spcAft>
              <a:buClr>
                <a:srgbClr val="000000"/>
              </a:buClr>
              <a:buFont typeface="Georgia"/>
              <a:buNone/>
            </a:pPr>
            <a:r>
              <a:rPr lang="en-US" sz="1300" b="0" i="0" u="none" strike="noStrike" cap="none">
                <a:solidFill>
                  <a:srgbClr val="000000"/>
                </a:solidFill>
                <a:latin typeface="Georgia"/>
                <a:ea typeface="Georgia"/>
                <a:cs typeface="Georgia"/>
                <a:sym typeface="Georgia"/>
              </a:rPr>
              <a:t>RGB 255/255/255</a:t>
            </a:r>
            <a:endParaRPr sz="1600"/>
          </a:p>
          <a:p>
            <a:pPr marL="0" marR="0" lvl="0" indent="0" algn="l" rtl="0">
              <a:lnSpc>
                <a:spcPct val="100000"/>
              </a:lnSpc>
              <a:spcBef>
                <a:spcPts val="0"/>
              </a:spcBef>
              <a:spcAft>
                <a:spcPts val="0"/>
              </a:spcAft>
              <a:buClr>
                <a:srgbClr val="000000"/>
              </a:buClr>
              <a:buFont typeface="Georgia"/>
              <a:buNone/>
            </a:pPr>
            <a:r>
              <a:rPr lang="en-US" sz="1300" b="0" i="0" u="none" strike="noStrike" cap="none">
                <a:solidFill>
                  <a:srgbClr val="000000"/>
                </a:solidFill>
                <a:latin typeface="Georgia"/>
                <a:ea typeface="Georgia"/>
                <a:cs typeface="Georgia"/>
                <a:sym typeface="Georgia"/>
              </a:rPr>
              <a:t>HEX FFFFFF</a:t>
            </a:r>
            <a:endParaRPr sz="1600"/>
          </a:p>
          <a:p>
            <a:pPr marL="0" marR="0" lvl="0" indent="0" algn="l" rtl="0">
              <a:lnSpc>
                <a:spcPct val="100000"/>
              </a:lnSpc>
              <a:spcBef>
                <a:spcPts val="0"/>
              </a:spcBef>
              <a:spcAft>
                <a:spcPts val="0"/>
              </a:spcAft>
              <a:buClr>
                <a:srgbClr val="000000"/>
              </a:buClr>
              <a:buFont typeface="Georgia"/>
              <a:buNone/>
            </a:pPr>
            <a:r>
              <a:rPr lang="en-US" sz="1300" b="0" i="0" u="none" strike="noStrike" cap="none">
                <a:solidFill>
                  <a:srgbClr val="000000"/>
                </a:solidFill>
                <a:latin typeface="Georgia"/>
                <a:ea typeface="Georgia"/>
                <a:cs typeface="Georgia"/>
                <a:sym typeface="Georgia"/>
              </a:rPr>
              <a:t>PMS -</a:t>
            </a:r>
            <a:endParaRPr sz="1600"/>
          </a:p>
          <a:p>
            <a:pPr marL="0" marR="0" lvl="0" indent="0" algn="l" rtl="0">
              <a:lnSpc>
                <a:spcPct val="100000"/>
              </a:lnSpc>
              <a:spcBef>
                <a:spcPts val="0"/>
              </a:spcBef>
              <a:spcAft>
                <a:spcPts val="0"/>
              </a:spcAft>
              <a:buClr>
                <a:schemeClr val="dk1"/>
              </a:buClr>
              <a:buFont typeface="Calibri"/>
              <a:buNone/>
            </a:pPr>
            <a:endParaRPr sz="1400" b="0" i="0" u="none" strike="noStrike" cap="none">
              <a:solidFill>
                <a:srgbClr val="000000"/>
              </a:solidFill>
              <a:latin typeface="Arial"/>
              <a:ea typeface="Arial"/>
              <a:cs typeface="Arial"/>
              <a:sym typeface="Arial"/>
            </a:endParaRPr>
          </a:p>
        </p:txBody>
      </p:sp>
      <p:sp>
        <p:nvSpPr>
          <p:cNvPr id="658" name="Shape 658"/>
          <p:cNvSpPr/>
          <p:nvPr/>
        </p:nvSpPr>
        <p:spPr>
          <a:xfrm>
            <a:off x="4712250" y="1536032"/>
            <a:ext cx="1831200" cy="1828200"/>
          </a:xfrm>
          <a:prstGeom prst="rect">
            <a:avLst/>
          </a:prstGeom>
          <a:solidFill>
            <a:srgbClr val="E51B24"/>
          </a:solidFill>
          <a:ln>
            <a:noFill/>
          </a:ln>
        </p:spPr>
        <p:txBody>
          <a:bodyPr spcFirstLastPara="1" wrap="square" lIns="129700" tIns="129700" rIns="129700" bIns="129700" anchor="t" anchorCtr="0">
            <a:noAutofit/>
          </a:bodyPr>
          <a:lstStyle/>
          <a:p>
            <a:pPr marL="0" marR="0" lvl="0" indent="0" algn="l" rtl="0">
              <a:lnSpc>
                <a:spcPct val="100000"/>
              </a:lnSpc>
              <a:spcBef>
                <a:spcPts val="0"/>
              </a:spcBef>
              <a:spcAft>
                <a:spcPts val="0"/>
              </a:spcAft>
              <a:buClr>
                <a:srgbClr val="FFFFFF"/>
              </a:buClr>
              <a:buFont typeface="Oswald"/>
              <a:buNone/>
            </a:pPr>
            <a:r>
              <a:rPr lang="en-US" sz="1400" b="1" i="0" u="none" strike="noStrike" cap="none">
                <a:solidFill>
                  <a:srgbClr val="FFFFFF"/>
                </a:solidFill>
                <a:latin typeface="Oswald"/>
                <a:ea typeface="Oswald"/>
                <a:cs typeface="Oswald"/>
                <a:sym typeface="Oswald"/>
              </a:rPr>
              <a:t>RED</a:t>
            </a:r>
            <a:endParaRPr sz="1600"/>
          </a:p>
          <a:p>
            <a:pPr marL="0" marR="0" lvl="0" indent="0" algn="l" rtl="0">
              <a:lnSpc>
                <a:spcPct val="100000"/>
              </a:lnSpc>
              <a:spcBef>
                <a:spcPts val="0"/>
              </a:spcBef>
              <a:spcAft>
                <a:spcPts val="0"/>
              </a:spcAft>
              <a:buClr>
                <a:srgbClr val="FFFFFF"/>
              </a:buClr>
              <a:buFont typeface="Georgia"/>
              <a:buNone/>
            </a:pPr>
            <a:r>
              <a:rPr lang="en-US" sz="1400" b="0" i="0" u="none" strike="noStrike" cap="none">
                <a:solidFill>
                  <a:srgbClr val="FFFFFF"/>
                </a:solidFill>
                <a:latin typeface="Georgia"/>
                <a:ea typeface="Georgia"/>
                <a:cs typeface="Georgia"/>
                <a:sym typeface="Georgia"/>
              </a:rPr>
              <a:t>--</a:t>
            </a:r>
            <a:endParaRPr sz="1600"/>
          </a:p>
          <a:p>
            <a:pPr marL="0" marR="0" lvl="0" indent="0" algn="l" rtl="0">
              <a:lnSpc>
                <a:spcPct val="100000"/>
              </a:lnSpc>
              <a:spcBef>
                <a:spcPts val="0"/>
              </a:spcBef>
              <a:spcAft>
                <a:spcPts val="0"/>
              </a:spcAft>
              <a:buClr>
                <a:srgbClr val="FFFFFF"/>
              </a:buClr>
              <a:buFont typeface="Georgia"/>
              <a:buNone/>
            </a:pPr>
            <a:r>
              <a:rPr lang="en-US" sz="1300" b="0" i="0" u="none" strike="noStrike" cap="none">
                <a:solidFill>
                  <a:srgbClr val="FFFFFF"/>
                </a:solidFill>
                <a:latin typeface="Georgia"/>
                <a:ea typeface="Georgia"/>
                <a:cs typeface="Georgia"/>
                <a:sym typeface="Georgia"/>
              </a:rPr>
              <a:t>CMYK 0/0/0/100</a:t>
            </a:r>
            <a:endParaRPr sz="1600"/>
          </a:p>
          <a:p>
            <a:pPr marL="0" marR="0" lvl="0" indent="0" algn="l" rtl="0">
              <a:lnSpc>
                <a:spcPct val="100000"/>
              </a:lnSpc>
              <a:spcBef>
                <a:spcPts val="0"/>
              </a:spcBef>
              <a:spcAft>
                <a:spcPts val="0"/>
              </a:spcAft>
              <a:buClr>
                <a:srgbClr val="FFFFFF"/>
              </a:buClr>
              <a:buFont typeface="Georgia"/>
              <a:buNone/>
            </a:pPr>
            <a:r>
              <a:rPr lang="en-US" sz="1300" b="0" i="0" u="none" strike="noStrike" cap="none">
                <a:solidFill>
                  <a:srgbClr val="FFFFFF"/>
                </a:solidFill>
                <a:latin typeface="Georgia"/>
                <a:ea typeface="Georgia"/>
                <a:cs typeface="Georgia"/>
                <a:sym typeface="Georgia"/>
              </a:rPr>
              <a:t>RGB 0/0/0</a:t>
            </a:r>
            <a:endParaRPr sz="1600"/>
          </a:p>
          <a:p>
            <a:pPr marL="0" marR="0" lvl="0" indent="0" algn="l" rtl="0">
              <a:lnSpc>
                <a:spcPct val="100000"/>
              </a:lnSpc>
              <a:spcBef>
                <a:spcPts val="0"/>
              </a:spcBef>
              <a:spcAft>
                <a:spcPts val="0"/>
              </a:spcAft>
              <a:buClr>
                <a:srgbClr val="FFFFFF"/>
              </a:buClr>
              <a:buFont typeface="Georgia"/>
              <a:buNone/>
            </a:pPr>
            <a:r>
              <a:rPr lang="en-US" sz="1300" b="0" i="0" u="none" strike="noStrike" cap="none">
                <a:solidFill>
                  <a:srgbClr val="FFFFFF"/>
                </a:solidFill>
                <a:latin typeface="Georgia"/>
                <a:ea typeface="Georgia"/>
                <a:cs typeface="Georgia"/>
                <a:sym typeface="Georgia"/>
              </a:rPr>
              <a:t>HEX 000000</a:t>
            </a:r>
            <a:endParaRPr sz="1600"/>
          </a:p>
          <a:p>
            <a:pPr marL="0" marR="0" lvl="0" indent="0" algn="l" rtl="0">
              <a:lnSpc>
                <a:spcPct val="100000"/>
              </a:lnSpc>
              <a:spcBef>
                <a:spcPts val="0"/>
              </a:spcBef>
              <a:spcAft>
                <a:spcPts val="0"/>
              </a:spcAft>
              <a:buClr>
                <a:srgbClr val="FFFFFF"/>
              </a:buClr>
              <a:buFont typeface="Georgia"/>
              <a:buNone/>
            </a:pPr>
            <a:r>
              <a:rPr lang="en-US" sz="1300" b="0" i="0" u="none" strike="noStrike" cap="none">
                <a:solidFill>
                  <a:srgbClr val="FFFFFF"/>
                </a:solidFill>
                <a:latin typeface="Georgia"/>
                <a:ea typeface="Georgia"/>
                <a:cs typeface="Georgia"/>
                <a:sym typeface="Georgia"/>
              </a:rPr>
              <a:t>PMS Process Black C</a:t>
            </a:r>
            <a:endParaRPr sz="1600"/>
          </a:p>
          <a:p>
            <a:pPr marL="0" marR="0" lvl="0" indent="0" algn="l" rtl="0">
              <a:lnSpc>
                <a:spcPct val="100000"/>
              </a:lnSpc>
              <a:spcBef>
                <a:spcPts val="0"/>
              </a:spcBef>
              <a:spcAft>
                <a:spcPts val="0"/>
              </a:spcAft>
              <a:buClr>
                <a:schemeClr val="dk1"/>
              </a:buClr>
              <a:buFont typeface="Calibri"/>
              <a:buNone/>
            </a:pPr>
            <a:endParaRPr sz="1400" b="0" i="0" u="none" strike="noStrike" cap="none">
              <a:solidFill>
                <a:srgbClr val="FFFFFF"/>
              </a:solidFill>
              <a:latin typeface="Arial"/>
              <a:ea typeface="Arial"/>
              <a:cs typeface="Arial"/>
              <a:sym typeface="Arial"/>
            </a:endParaRPr>
          </a:p>
        </p:txBody>
      </p:sp>
      <p:sp>
        <p:nvSpPr>
          <p:cNvPr id="659" name="Shape 659"/>
          <p:cNvSpPr/>
          <p:nvPr/>
        </p:nvSpPr>
        <p:spPr>
          <a:xfrm>
            <a:off x="671715" y="3511937"/>
            <a:ext cx="1426200" cy="1423800"/>
          </a:xfrm>
          <a:prstGeom prst="rect">
            <a:avLst/>
          </a:prstGeom>
          <a:solidFill>
            <a:srgbClr val="FFDB00"/>
          </a:solidFill>
          <a:ln>
            <a:noFill/>
          </a:ln>
        </p:spPr>
        <p:txBody>
          <a:bodyPr spcFirstLastPara="1" wrap="square" lIns="129700" tIns="129700" rIns="129700" bIns="129700" anchor="t" anchorCtr="0">
            <a:noAutofit/>
          </a:bodyPr>
          <a:lstStyle/>
          <a:p>
            <a:pPr marL="0" marR="0" lvl="0" indent="0" algn="l" rtl="0">
              <a:lnSpc>
                <a:spcPct val="100000"/>
              </a:lnSpc>
              <a:spcBef>
                <a:spcPts val="0"/>
              </a:spcBef>
              <a:spcAft>
                <a:spcPts val="0"/>
              </a:spcAft>
              <a:buClr>
                <a:srgbClr val="000000"/>
              </a:buClr>
              <a:buFont typeface="Oswald"/>
              <a:buNone/>
            </a:pPr>
            <a:r>
              <a:rPr lang="en-US" sz="1400" b="1" i="0" u="none" strike="noStrike" cap="none">
                <a:solidFill>
                  <a:srgbClr val="000000"/>
                </a:solidFill>
                <a:latin typeface="Oswald"/>
                <a:ea typeface="Oswald"/>
                <a:cs typeface="Oswald"/>
                <a:sym typeface="Oswald"/>
              </a:rPr>
              <a:t>YELLOW</a:t>
            </a:r>
            <a:endParaRPr sz="1600"/>
          </a:p>
          <a:p>
            <a:pPr marL="0" marR="0" lvl="0" indent="0" algn="l" rtl="0">
              <a:lnSpc>
                <a:spcPct val="100000"/>
              </a:lnSpc>
              <a:spcBef>
                <a:spcPts val="0"/>
              </a:spcBef>
              <a:spcAft>
                <a:spcPts val="0"/>
              </a:spcAft>
              <a:buClr>
                <a:srgbClr val="000000"/>
              </a:buClr>
              <a:buFont typeface="Georgia"/>
              <a:buNone/>
            </a:pPr>
            <a:r>
              <a:rPr lang="en-US" sz="1000" b="0" i="0" u="none" strike="noStrike" cap="none">
                <a:solidFill>
                  <a:srgbClr val="000000"/>
                </a:solidFill>
                <a:latin typeface="Georgia"/>
                <a:ea typeface="Georgia"/>
                <a:cs typeface="Georgia"/>
                <a:sym typeface="Georgia"/>
              </a:rPr>
              <a:t>--</a:t>
            </a:r>
            <a:endParaRPr sz="1600"/>
          </a:p>
          <a:p>
            <a:pPr marL="0" marR="0" lvl="0" indent="0" algn="l" rtl="0">
              <a:lnSpc>
                <a:spcPct val="100000"/>
              </a:lnSpc>
              <a:spcBef>
                <a:spcPts val="0"/>
              </a:spcBef>
              <a:spcAft>
                <a:spcPts val="0"/>
              </a:spcAft>
              <a:buClr>
                <a:srgbClr val="000000"/>
              </a:buClr>
              <a:buFont typeface="Georgia"/>
              <a:buNone/>
            </a:pPr>
            <a:r>
              <a:rPr lang="en-US" sz="1000" b="0" i="0" u="none" strike="noStrike" cap="none">
                <a:solidFill>
                  <a:srgbClr val="000000"/>
                </a:solidFill>
                <a:latin typeface="Georgia"/>
                <a:ea typeface="Georgia"/>
                <a:cs typeface="Georgia"/>
                <a:sym typeface="Georgia"/>
              </a:rPr>
              <a:t>CMYK 0/0/0/100</a:t>
            </a:r>
            <a:endParaRPr sz="1600"/>
          </a:p>
          <a:p>
            <a:pPr marL="0" marR="0" lvl="0" indent="0" algn="l" rtl="0">
              <a:lnSpc>
                <a:spcPct val="100000"/>
              </a:lnSpc>
              <a:spcBef>
                <a:spcPts val="0"/>
              </a:spcBef>
              <a:spcAft>
                <a:spcPts val="0"/>
              </a:spcAft>
              <a:buClr>
                <a:srgbClr val="000000"/>
              </a:buClr>
              <a:buFont typeface="Georgia"/>
              <a:buNone/>
            </a:pPr>
            <a:r>
              <a:rPr lang="en-US" sz="1000" b="0" i="0" u="none" strike="noStrike" cap="none">
                <a:solidFill>
                  <a:srgbClr val="000000"/>
                </a:solidFill>
                <a:latin typeface="Georgia"/>
                <a:ea typeface="Georgia"/>
                <a:cs typeface="Georgia"/>
                <a:sym typeface="Georgia"/>
              </a:rPr>
              <a:t>RGB 0/0/0</a:t>
            </a:r>
            <a:endParaRPr sz="1600"/>
          </a:p>
          <a:p>
            <a:pPr marL="0" marR="0" lvl="0" indent="0" algn="l" rtl="0">
              <a:lnSpc>
                <a:spcPct val="100000"/>
              </a:lnSpc>
              <a:spcBef>
                <a:spcPts val="0"/>
              </a:spcBef>
              <a:spcAft>
                <a:spcPts val="0"/>
              </a:spcAft>
              <a:buClr>
                <a:srgbClr val="000000"/>
              </a:buClr>
              <a:buFont typeface="Georgia"/>
              <a:buNone/>
            </a:pPr>
            <a:r>
              <a:rPr lang="en-US" sz="1000" b="0" i="0" u="none" strike="noStrike" cap="none">
                <a:solidFill>
                  <a:srgbClr val="000000"/>
                </a:solidFill>
                <a:latin typeface="Georgia"/>
                <a:ea typeface="Georgia"/>
                <a:cs typeface="Georgia"/>
                <a:sym typeface="Georgia"/>
              </a:rPr>
              <a:t>HEX 000000</a:t>
            </a:r>
            <a:endParaRPr sz="1600"/>
          </a:p>
          <a:p>
            <a:pPr marL="0" marR="0" lvl="0" indent="0" algn="l" rtl="0">
              <a:lnSpc>
                <a:spcPct val="100000"/>
              </a:lnSpc>
              <a:spcBef>
                <a:spcPts val="0"/>
              </a:spcBef>
              <a:spcAft>
                <a:spcPts val="0"/>
              </a:spcAft>
              <a:buClr>
                <a:srgbClr val="000000"/>
              </a:buClr>
              <a:buFont typeface="Georgia"/>
              <a:buNone/>
            </a:pPr>
            <a:r>
              <a:rPr lang="en-US" sz="1000" b="0" i="0" u="none" strike="noStrike" cap="none">
                <a:solidFill>
                  <a:srgbClr val="000000"/>
                </a:solidFill>
                <a:latin typeface="Georgia"/>
                <a:ea typeface="Georgia"/>
                <a:cs typeface="Georgia"/>
                <a:sym typeface="Georgia"/>
              </a:rPr>
              <a:t>PMS Process Black C</a:t>
            </a:r>
            <a:endParaRPr sz="1600"/>
          </a:p>
          <a:p>
            <a:pPr marL="0" marR="0" lvl="0" indent="0" algn="l" rtl="0">
              <a:lnSpc>
                <a:spcPct val="100000"/>
              </a:lnSpc>
              <a:spcBef>
                <a:spcPts val="0"/>
              </a:spcBef>
              <a:spcAft>
                <a:spcPts val="0"/>
              </a:spcAft>
              <a:buClr>
                <a:schemeClr val="dk1"/>
              </a:buClr>
              <a:buFont typeface="Calibri"/>
              <a:buNone/>
            </a:pPr>
            <a:endParaRPr sz="1400" b="0" i="0" u="none" strike="noStrike" cap="none">
              <a:solidFill>
                <a:srgbClr val="000000"/>
              </a:solidFill>
              <a:latin typeface="Arial"/>
              <a:ea typeface="Arial"/>
              <a:cs typeface="Arial"/>
              <a:sym typeface="Arial"/>
            </a:endParaRPr>
          </a:p>
        </p:txBody>
      </p:sp>
      <p:sp>
        <p:nvSpPr>
          <p:cNvPr id="660" name="Shape 660"/>
          <p:cNvSpPr/>
          <p:nvPr/>
        </p:nvSpPr>
        <p:spPr>
          <a:xfrm>
            <a:off x="2270205" y="3511937"/>
            <a:ext cx="1426200" cy="1423800"/>
          </a:xfrm>
          <a:prstGeom prst="rect">
            <a:avLst/>
          </a:prstGeom>
          <a:solidFill>
            <a:srgbClr val="85E8DA"/>
          </a:solidFill>
          <a:ln>
            <a:noFill/>
          </a:ln>
        </p:spPr>
        <p:txBody>
          <a:bodyPr spcFirstLastPara="1" wrap="square" lIns="129700" tIns="129700" rIns="129700" bIns="129700" anchor="t" anchorCtr="0">
            <a:noAutofit/>
          </a:bodyPr>
          <a:lstStyle/>
          <a:p>
            <a:pPr marL="0" marR="0" lvl="0" indent="0" algn="l" rtl="0">
              <a:lnSpc>
                <a:spcPct val="100000"/>
              </a:lnSpc>
              <a:spcBef>
                <a:spcPts val="0"/>
              </a:spcBef>
              <a:spcAft>
                <a:spcPts val="0"/>
              </a:spcAft>
              <a:buClr>
                <a:srgbClr val="000000"/>
              </a:buClr>
              <a:buFont typeface="Oswald"/>
              <a:buNone/>
            </a:pPr>
            <a:r>
              <a:rPr lang="en-US" sz="1400" b="1" i="0" u="none" strike="noStrike" cap="none">
                <a:solidFill>
                  <a:srgbClr val="000000"/>
                </a:solidFill>
                <a:latin typeface="Oswald"/>
                <a:ea typeface="Oswald"/>
                <a:cs typeface="Oswald"/>
                <a:sym typeface="Oswald"/>
              </a:rPr>
              <a:t>MINT</a:t>
            </a:r>
            <a:endParaRPr sz="1600"/>
          </a:p>
          <a:p>
            <a:pPr marL="0" marR="0" lvl="0" indent="0" algn="l" rtl="0">
              <a:lnSpc>
                <a:spcPct val="100000"/>
              </a:lnSpc>
              <a:spcBef>
                <a:spcPts val="0"/>
              </a:spcBef>
              <a:spcAft>
                <a:spcPts val="0"/>
              </a:spcAft>
              <a:buClr>
                <a:srgbClr val="000000"/>
              </a:buClr>
              <a:buFont typeface="Georgia"/>
              <a:buNone/>
            </a:pPr>
            <a:r>
              <a:rPr lang="en-US" sz="1000" b="0" i="0" u="none" strike="noStrike" cap="none">
                <a:solidFill>
                  <a:srgbClr val="000000"/>
                </a:solidFill>
                <a:latin typeface="Georgia"/>
                <a:ea typeface="Georgia"/>
                <a:cs typeface="Georgia"/>
                <a:sym typeface="Georgia"/>
              </a:rPr>
              <a:t>--</a:t>
            </a:r>
            <a:endParaRPr sz="1600"/>
          </a:p>
          <a:p>
            <a:pPr marL="0" marR="0" lvl="0" indent="0" algn="l" rtl="0">
              <a:lnSpc>
                <a:spcPct val="100000"/>
              </a:lnSpc>
              <a:spcBef>
                <a:spcPts val="0"/>
              </a:spcBef>
              <a:spcAft>
                <a:spcPts val="0"/>
              </a:spcAft>
              <a:buClr>
                <a:srgbClr val="000000"/>
              </a:buClr>
              <a:buFont typeface="Georgia"/>
              <a:buNone/>
            </a:pPr>
            <a:r>
              <a:rPr lang="en-US" sz="1000" b="0" i="0" u="none" strike="noStrike" cap="none">
                <a:solidFill>
                  <a:srgbClr val="000000"/>
                </a:solidFill>
                <a:latin typeface="Georgia"/>
                <a:ea typeface="Georgia"/>
                <a:cs typeface="Georgia"/>
                <a:sym typeface="Georgia"/>
              </a:rPr>
              <a:t>CMYK 0/0/0/100</a:t>
            </a:r>
            <a:endParaRPr sz="1600"/>
          </a:p>
          <a:p>
            <a:pPr marL="0" marR="0" lvl="0" indent="0" algn="l" rtl="0">
              <a:lnSpc>
                <a:spcPct val="100000"/>
              </a:lnSpc>
              <a:spcBef>
                <a:spcPts val="0"/>
              </a:spcBef>
              <a:spcAft>
                <a:spcPts val="0"/>
              </a:spcAft>
              <a:buClr>
                <a:srgbClr val="000000"/>
              </a:buClr>
              <a:buFont typeface="Georgia"/>
              <a:buNone/>
            </a:pPr>
            <a:r>
              <a:rPr lang="en-US" sz="1000" b="0" i="0" u="none" strike="noStrike" cap="none">
                <a:solidFill>
                  <a:srgbClr val="000000"/>
                </a:solidFill>
                <a:latin typeface="Georgia"/>
                <a:ea typeface="Georgia"/>
                <a:cs typeface="Georgia"/>
                <a:sym typeface="Georgia"/>
              </a:rPr>
              <a:t>RGB 0/0/0</a:t>
            </a:r>
            <a:endParaRPr sz="1600"/>
          </a:p>
          <a:p>
            <a:pPr marL="0" marR="0" lvl="0" indent="0" algn="l" rtl="0">
              <a:lnSpc>
                <a:spcPct val="100000"/>
              </a:lnSpc>
              <a:spcBef>
                <a:spcPts val="0"/>
              </a:spcBef>
              <a:spcAft>
                <a:spcPts val="0"/>
              </a:spcAft>
              <a:buClr>
                <a:srgbClr val="000000"/>
              </a:buClr>
              <a:buFont typeface="Georgia"/>
              <a:buNone/>
            </a:pPr>
            <a:r>
              <a:rPr lang="en-US" sz="1000" b="0" i="0" u="none" strike="noStrike" cap="none">
                <a:solidFill>
                  <a:srgbClr val="000000"/>
                </a:solidFill>
                <a:latin typeface="Georgia"/>
                <a:ea typeface="Georgia"/>
                <a:cs typeface="Georgia"/>
                <a:sym typeface="Georgia"/>
              </a:rPr>
              <a:t>HEX 85e8da</a:t>
            </a:r>
            <a:endParaRPr sz="1600"/>
          </a:p>
          <a:p>
            <a:pPr marL="0" marR="0" lvl="0" indent="0" algn="l" rtl="0">
              <a:lnSpc>
                <a:spcPct val="100000"/>
              </a:lnSpc>
              <a:spcBef>
                <a:spcPts val="0"/>
              </a:spcBef>
              <a:spcAft>
                <a:spcPts val="0"/>
              </a:spcAft>
              <a:buClr>
                <a:srgbClr val="000000"/>
              </a:buClr>
              <a:buFont typeface="Georgia"/>
              <a:buNone/>
            </a:pPr>
            <a:r>
              <a:rPr lang="en-US" sz="1000" b="0" i="0" u="none" strike="noStrike" cap="none">
                <a:solidFill>
                  <a:srgbClr val="000000"/>
                </a:solidFill>
                <a:latin typeface="Georgia"/>
                <a:ea typeface="Georgia"/>
                <a:cs typeface="Georgia"/>
                <a:sym typeface="Georgia"/>
              </a:rPr>
              <a:t>PMS Process Black C</a:t>
            </a:r>
            <a:endParaRPr sz="1600"/>
          </a:p>
          <a:p>
            <a:pPr marL="0" marR="0" lvl="0" indent="0" algn="l" rtl="0">
              <a:lnSpc>
                <a:spcPct val="100000"/>
              </a:lnSpc>
              <a:spcBef>
                <a:spcPts val="0"/>
              </a:spcBef>
              <a:spcAft>
                <a:spcPts val="0"/>
              </a:spcAft>
              <a:buClr>
                <a:schemeClr val="dk1"/>
              </a:buClr>
              <a:buFont typeface="Calibri"/>
              <a:buNone/>
            </a:pPr>
            <a:endParaRPr sz="1400" b="0" i="0" u="none" strike="noStrike" cap="none">
              <a:solidFill>
                <a:srgbClr val="000000"/>
              </a:solidFill>
              <a:latin typeface="Arial"/>
              <a:ea typeface="Arial"/>
              <a:cs typeface="Arial"/>
              <a:sym typeface="Arial"/>
            </a:endParaRPr>
          </a:p>
        </p:txBody>
      </p:sp>
      <p:sp>
        <p:nvSpPr>
          <p:cNvPr id="661" name="Shape 661"/>
          <p:cNvSpPr/>
          <p:nvPr/>
        </p:nvSpPr>
        <p:spPr>
          <a:xfrm>
            <a:off x="3868693" y="3511937"/>
            <a:ext cx="1426200" cy="1423800"/>
          </a:xfrm>
          <a:prstGeom prst="rect">
            <a:avLst/>
          </a:prstGeom>
          <a:solidFill>
            <a:srgbClr val="1ECAC7"/>
          </a:solidFill>
          <a:ln>
            <a:noFill/>
          </a:ln>
        </p:spPr>
        <p:txBody>
          <a:bodyPr spcFirstLastPara="1" wrap="square" lIns="129700" tIns="129700" rIns="129700" bIns="129700" anchor="t" anchorCtr="0">
            <a:noAutofit/>
          </a:bodyPr>
          <a:lstStyle/>
          <a:p>
            <a:pPr marL="0" marR="0" lvl="0" indent="0" algn="l" rtl="0">
              <a:lnSpc>
                <a:spcPct val="100000"/>
              </a:lnSpc>
              <a:spcBef>
                <a:spcPts val="0"/>
              </a:spcBef>
              <a:spcAft>
                <a:spcPts val="0"/>
              </a:spcAft>
              <a:buClr>
                <a:srgbClr val="000000"/>
              </a:buClr>
              <a:buFont typeface="Oswald"/>
              <a:buNone/>
            </a:pPr>
            <a:r>
              <a:rPr lang="en-US" sz="1400" b="1" i="0" u="none" strike="noStrike" cap="none">
                <a:solidFill>
                  <a:srgbClr val="000000"/>
                </a:solidFill>
                <a:latin typeface="Oswald"/>
                <a:ea typeface="Oswald"/>
                <a:cs typeface="Oswald"/>
                <a:sym typeface="Oswald"/>
              </a:rPr>
              <a:t>TEAL</a:t>
            </a:r>
            <a:endParaRPr sz="1600"/>
          </a:p>
          <a:p>
            <a:pPr marL="0" marR="0" lvl="0" indent="0" algn="l" rtl="0">
              <a:lnSpc>
                <a:spcPct val="100000"/>
              </a:lnSpc>
              <a:spcBef>
                <a:spcPts val="0"/>
              </a:spcBef>
              <a:spcAft>
                <a:spcPts val="0"/>
              </a:spcAft>
              <a:buClr>
                <a:srgbClr val="000000"/>
              </a:buClr>
              <a:buFont typeface="Georgia"/>
              <a:buNone/>
            </a:pPr>
            <a:r>
              <a:rPr lang="en-US" sz="1000" b="0" i="0" u="none" strike="noStrike" cap="none">
                <a:solidFill>
                  <a:srgbClr val="000000"/>
                </a:solidFill>
                <a:latin typeface="Georgia"/>
                <a:ea typeface="Georgia"/>
                <a:cs typeface="Georgia"/>
                <a:sym typeface="Georgia"/>
              </a:rPr>
              <a:t>--</a:t>
            </a:r>
            <a:endParaRPr sz="1600"/>
          </a:p>
          <a:p>
            <a:pPr marL="0" marR="0" lvl="0" indent="0" algn="l" rtl="0">
              <a:lnSpc>
                <a:spcPct val="100000"/>
              </a:lnSpc>
              <a:spcBef>
                <a:spcPts val="0"/>
              </a:spcBef>
              <a:spcAft>
                <a:spcPts val="0"/>
              </a:spcAft>
              <a:buClr>
                <a:srgbClr val="000000"/>
              </a:buClr>
              <a:buFont typeface="Georgia"/>
              <a:buNone/>
            </a:pPr>
            <a:r>
              <a:rPr lang="en-US" sz="1000" b="0" i="0" u="none" strike="noStrike" cap="none">
                <a:solidFill>
                  <a:srgbClr val="000000"/>
                </a:solidFill>
                <a:latin typeface="Georgia"/>
                <a:ea typeface="Georgia"/>
                <a:cs typeface="Georgia"/>
                <a:sym typeface="Georgia"/>
              </a:rPr>
              <a:t>CMYK 0/0/0/100</a:t>
            </a:r>
            <a:endParaRPr sz="1600"/>
          </a:p>
          <a:p>
            <a:pPr marL="0" marR="0" lvl="0" indent="0" algn="l" rtl="0">
              <a:lnSpc>
                <a:spcPct val="100000"/>
              </a:lnSpc>
              <a:spcBef>
                <a:spcPts val="0"/>
              </a:spcBef>
              <a:spcAft>
                <a:spcPts val="0"/>
              </a:spcAft>
              <a:buClr>
                <a:srgbClr val="000000"/>
              </a:buClr>
              <a:buFont typeface="Georgia"/>
              <a:buNone/>
            </a:pPr>
            <a:r>
              <a:rPr lang="en-US" sz="1000" b="0" i="0" u="none" strike="noStrike" cap="none">
                <a:solidFill>
                  <a:srgbClr val="000000"/>
                </a:solidFill>
                <a:latin typeface="Georgia"/>
                <a:ea typeface="Georgia"/>
                <a:cs typeface="Georgia"/>
                <a:sym typeface="Georgia"/>
              </a:rPr>
              <a:t>RGB 0/0/0</a:t>
            </a:r>
            <a:endParaRPr sz="1600"/>
          </a:p>
          <a:p>
            <a:pPr marL="0" marR="0" lvl="0" indent="0" algn="l" rtl="0">
              <a:lnSpc>
                <a:spcPct val="100000"/>
              </a:lnSpc>
              <a:spcBef>
                <a:spcPts val="0"/>
              </a:spcBef>
              <a:spcAft>
                <a:spcPts val="0"/>
              </a:spcAft>
              <a:buClr>
                <a:srgbClr val="000000"/>
              </a:buClr>
              <a:buFont typeface="Georgia"/>
              <a:buNone/>
            </a:pPr>
            <a:r>
              <a:rPr lang="en-US" sz="1000" b="0" i="0" u="none" strike="noStrike" cap="none">
                <a:solidFill>
                  <a:srgbClr val="000000"/>
                </a:solidFill>
                <a:latin typeface="Georgia"/>
                <a:ea typeface="Georgia"/>
                <a:cs typeface="Georgia"/>
                <a:sym typeface="Georgia"/>
              </a:rPr>
              <a:t>HEX 1ecac7</a:t>
            </a:r>
            <a:endParaRPr sz="1600"/>
          </a:p>
          <a:p>
            <a:pPr marL="0" marR="0" lvl="0" indent="0" algn="l" rtl="0">
              <a:lnSpc>
                <a:spcPct val="100000"/>
              </a:lnSpc>
              <a:spcBef>
                <a:spcPts val="0"/>
              </a:spcBef>
              <a:spcAft>
                <a:spcPts val="0"/>
              </a:spcAft>
              <a:buClr>
                <a:srgbClr val="000000"/>
              </a:buClr>
              <a:buFont typeface="Georgia"/>
              <a:buNone/>
            </a:pPr>
            <a:r>
              <a:rPr lang="en-US" sz="1000" b="0" i="0" u="none" strike="noStrike" cap="none">
                <a:solidFill>
                  <a:srgbClr val="000000"/>
                </a:solidFill>
                <a:latin typeface="Georgia"/>
                <a:ea typeface="Georgia"/>
                <a:cs typeface="Georgia"/>
                <a:sym typeface="Georgia"/>
              </a:rPr>
              <a:t>PMS Process Black C</a:t>
            </a:r>
            <a:endParaRPr sz="1600"/>
          </a:p>
          <a:p>
            <a:pPr marL="0" marR="0" lvl="0" indent="0" algn="l" rtl="0">
              <a:lnSpc>
                <a:spcPct val="100000"/>
              </a:lnSpc>
              <a:spcBef>
                <a:spcPts val="0"/>
              </a:spcBef>
              <a:spcAft>
                <a:spcPts val="0"/>
              </a:spcAft>
              <a:buClr>
                <a:schemeClr val="dk1"/>
              </a:buClr>
              <a:buFont typeface="Calibri"/>
              <a:buNone/>
            </a:pPr>
            <a:endParaRPr sz="1400" b="0" i="0" u="none" strike="noStrike" cap="none">
              <a:solidFill>
                <a:srgbClr val="000000"/>
              </a:solidFill>
              <a:latin typeface="Arial"/>
              <a:ea typeface="Arial"/>
              <a:cs typeface="Arial"/>
              <a:sym typeface="Arial"/>
            </a:endParaRPr>
          </a:p>
        </p:txBody>
      </p:sp>
      <p:sp>
        <p:nvSpPr>
          <p:cNvPr id="662" name="Shape 662"/>
          <p:cNvSpPr/>
          <p:nvPr/>
        </p:nvSpPr>
        <p:spPr>
          <a:xfrm>
            <a:off x="671732" y="5106993"/>
            <a:ext cx="1426200" cy="1423800"/>
          </a:xfrm>
          <a:prstGeom prst="rect">
            <a:avLst/>
          </a:prstGeom>
          <a:solidFill>
            <a:srgbClr val="FFAEC2"/>
          </a:solidFill>
          <a:ln>
            <a:noFill/>
          </a:ln>
        </p:spPr>
        <p:txBody>
          <a:bodyPr spcFirstLastPara="1" wrap="square" lIns="129700" tIns="129700" rIns="129700" bIns="129700" anchor="t" anchorCtr="0">
            <a:noAutofit/>
          </a:bodyPr>
          <a:lstStyle/>
          <a:p>
            <a:pPr marL="0" marR="0" lvl="0" indent="0" algn="l" rtl="0">
              <a:lnSpc>
                <a:spcPct val="100000"/>
              </a:lnSpc>
              <a:spcBef>
                <a:spcPts val="0"/>
              </a:spcBef>
              <a:spcAft>
                <a:spcPts val="0"/>
              </a:spcAft>
              <a:buClr>
                <a:srgbClr val="000000"/>
              </a:buClr>
              <a:buFont typeface="Oswald"/>
              <a:buNone/>
            </a:pPr>
            <a:r>
              <a:rPr lang="en-US" sz="1400" b="1" i="0" u="none" strike="noStrike" cap="none">
                <a:solidFill>
                  <a:srgbClr val="000000"/>
                </a:solidFill>
                <a:latin typeface="Oswald"/>
                <a:ea typeface="Oswald"/>
                <a:cs typeface="Oswald"/>
                <a:sym typeface="Oswald"/>
              </a:rPr>
              <a:t>PINK</a:t>
            </a:r>
            <a:endParaRPr sz="1600"/>
          </a:p>
          <a:p>
            <a:pPr marL="0" marR="0" lvl="0" indent="0" algn="l" rtl="0">
              <a:lnSpc>
                <a:spcPct val="100000"/>
              </a:lnSpc>
              <a:spcBef>
                <a:spcPts val="0"/>
              </a:spcBef>
              <a:spcAft>
                <a:spcPts val="0"/>
              </a:spcAft>
              <a:buClr>
                <a:srgbClr val="000000"/>
              </a:buClr>
              <a:buFont typeface="Georgia"/>
              <a:buNone/>
            </a:pPr>
            <a:r>
              <a:rPr lang="en-US" sz="1000" b="0" i="0" u="none" strike="noStrike" cap="none">
                <a:solidFill>
                  <a:srgbClr val="000000"/>
                </a:solidFill>
                <a:latin typeface="Georgia"/>
                <a:ea typeface="Georgia"/>
                <a:cs typeface="Georgia"/>
                <a:sym typeface="Georgia"/>
              </a:rPr>
              <a:t>--</a:t>
            </a:r>
            <a:endParaRPr sz="1600"/>
          </a:p>
          <a:p>
            <a:pPr marL="0" marR="0" lvl="0" indent="0" algn="l" rtl="0">
              <a:lnSpc>
                <a:spcPct val="100000"/>
              </a:lnSpc>
              <a:spcBef>
                <a:spcPts val="0"/>
              </a:spcBef>
              <a:spcAft>
                <a:spcPts val="0"/>
              </a:spcAft>
              <a:buClr>
                <a:srgbClr val="000000"/>
              </a:buClr>
              <a:buFont typeface="Georgia"/>
              <a:buNone/>
            </a:pPr>
            <a:r>
              <a:rPr lang="en-US" sz="1000" b="0" i="0" u="none" strike="noStrike" cap="none">
                <a:solidFill>
                  <a:srgbClr val="000000"/>
                </a:solidFill>
                <a:latin typeface="Georgia"/>
                <a:ea typeface="Georgia"/>
                <a:cs typeface="Georgia"/>
                <a:sym typeface="Georgia"/>
              </a:rPr>
              <a:t>CMYK 0/0/0/100</a:t>
            </a:r>
            <a:endParaRPr sz="1600"/>
          </a:p>
          <a:p>
            <a:pPr marL="0" marR="0" lvl="0" indent="0" algn="l" rtl="0">
              <a:lnSpc>
                <a:spcPct val="100000"/>
              </a:lnSpc>
              <a:spcBef>
                <a:spcPts val="0"/>
              </a:spcBef>
              <a:spcAft>
                <a:spcPts val="0"/>
              </a:spcAft>
              <a:buClr>
                <a:srgbClr val="000000"/>
              </a:buClr>
              <a:buFont typeface="Georgia"/>
              <a:buNone/>
            </a:pPr>
            <a:r>
              <a:rPr lang="en-US" sz="1000" b="0" i="0" u="none" strike="noStrike" cap="none">
                <a:solidFill>
                  <a:srgbClr val="000000"/>
                </a:solidFill>
                <a:latin typeface="Georgia"/>
                <a:ea typeface="Georgia"/>
                <a:cs typeface="Georgia"/>
                <a:sym typeface="Georgia"/>
              </a:rPr>
              <a:t>RGB 0/0/0</a:t>
            </a:r>
            <a:endParaRPr sz="1600"/>
          </a:p>
          <a:p>
            <a:pPr marL="0" marR="0" lvl="0" indent="0" algn="l" rtl="0">
              <a:lnSpc>
                <a:spcPct val="100000"/>
              </a:lnSpc>
              <a:spcBef>
                <a:spcPts val="0"/>
              </a:spcBef>
              <a:spcAft>
                <a:spcPts val="0"/>
              </a:spcAft>
              <a:buClr>
                <a:srgbClr val="000000"/>
              </a:buClr>
              <a:buFont typeface="Georgia"/>
              <a:buNone/>
            </a:pPr>
            <a:r>
              <a:rPr lang="en-US" sz="1000" b="0" i="0" u="none" strike="noStrike" cap="none">
                <a:solidFill>
                  <a:srgbClr val="000000"/>
                </a:solidFill>
                <a:latin typeface="Georgia"/>
                <a:ea typeface="Georgia"/>
                <a:cs typeface="Georgia"/>
                <a:sym typeface="Georgia"/>
              </a:rPr>
              <a:t>HEX ffaec2</a:t>
            </a:r>
            <a:endParaRPr sz="1600"/>
          </a:p>
          <a:p>
            <a:pPr marL="0" marR="0" lvl="0" indent="0" algn="l" rtl="0">
              <a:lnSpc>
                <a:spcPct val="100000"/>
              </a:lnSpc>
              <a:spcBef>
                <a:spcPts val="0"/>
              </a:spcBef>
              <a:spcAft>
                <a:spcPts val="0"/>
              </a:spcAft>
              <a:buClr>
                <a:srgbClr val="000000"/>
              </a:buClr>
              <a:buFont typeface="Georgia"/>
              <a:buNone/>
            </a:pPr>
            <a:r>
              <a:rPr lang="en-US" sz="1000" b="0" i="0" u="none" strike="noStrike" cap="none">
                <a:solidFill>
                  <a:srgbClr val="000000"/>
                </a:solidFill>
                <a:latin typeface="Georgia"/>
                <a:ea typeface="Georgia"/>
                <a:cs typeface="Georgia"/>
                <a:sym typeface="Georgia"/>
              </a:rPr>
              <a:t>PMS Process Black C</a:t>
            </a:r>
            <a:endParaRPr sz="1600"/>
          </a:p>
          <a:p>
            <a:pPr marL="0" marR="0" lvl="0" indent="0" algn="l" rtl="0">
              <a:lnSpc>
                <a:spcPct val="100000"/>
              </a:lnSpc>
              <a:spcBef>
                <a:spcPts val="0"/>
              </a:spcBef>
              <a:spcAft>
                <a:spcPts val="0"/>
              </a:spcAft>
              <a:buClr>
                <a:schemeClr val="dk1"/>
              </a:buClr>
              <a:buFont typeface="Calibri"/>
              <a:buNone/>
            </a:pPr>
            <a:endParaRPr sz="1400" b="0" i="0" u="none" strike="noStrike" cap="none">
              <a:solidFill>
                <a:srgbClr val="000000"/>
              </a:solidFill>
              <a:latin typeface="Arial"/>
              <a:ea typeface="Arial"/>
              <a:cs typeface="Arial"/>
              <a:sym typeface="Arial"/>
            </a:endParaRPr>
          </a:p>
        </p:txBody>
      </p:sp>
      <p:sp>
        <p:nvSpPr>
          <p:cNvPr id="663" name="Shape 663"/>
          <p:cNvSpPr/>
          <p:nvPr/>
        </p:nvSpPr>
        <p:spPr>
          <a:xfrm>
            <a:off x="2270223" y="5106993"/>
            <a:ext cx="1426200" cy="1423800"/>
          </a:xfrm>
          <a:prstGeom prst="rect">
            <a:avLst/>
          </a:prstGeom>
          <a:solidFill>
            <a:srgbClr val="EAEAEA"/>
          </a:solidFill>
          <a:ln>
            <a:noFill/>
          </a:ln>
        </p:spPr>
        <p:txBody>
          <a:bodyPr spcFirstLastPara="1" wrap="square" lIns="129700" tIns="129700" rIns="129700" bIns="129700" anchor="t" anchorCtr="0">
            <a:noAutofit/>
          </a:bodyPr>
          <a:lstStyle/>
          <a:p>
            <a:pPr marL="0" marR="0" lvl="0" indent="0" algn="l" rtl="0">
              <a:lnSpc>
                <a:spcPct val="100000"/>
              </a:lnSpc>
              <a:spcBef>
                <a:spcPts val="0"/>
              </a:spcBef>
              <a:spcAft>
                <a:spcPts val="0"/>
              </a:spcAft>
              <a:buClr>
                <a:srgbClr val="000000"/>
              </a:buClr>
              <a:buFont typeface="Oswald"/>
              <a:buNone/>
            </a:pPr>
            <a:r>
              <a:rPr lang="en-US" sz="1400" b="1" i="0" u="none" strike="noStrike" cap="none">
                <a:solidFill>
                  <a:srgbClr val="000000"/>
                </a:solidFill>
                <a:latin typeface="Oswald"/>
                <a:ea typeface="Oswald"/>
                <a:cs typeface="Oswald"/>
                <a:sym typeface="Oswald"/>
              </a:rPr>
              <a:t>LIGHT GREY</a:t>
            </a:r>
            <a:endParaRPr sz="1600"/>
          </a:p>
          <a:p>
            <a:pPr marL="0" marR="0" lvl="0" indent="0" algn="l" rtl="0">
              <a:lnSpc>
                <a:spcPct val="100000"/>
              </a:lnSpc>
              <a:spcBef>
                <a:spcPts val="0"/>
              </a:spcBef>
              <a:spcAft>
                <a:spcPts val="0"/>
              </a:spcAft>
              <a:buClr>
                <a:srgbClr val="000000"/>
              </a:buClr>
              <a:buFont typeface="Georgia"/>
              <a:buNone/>
            </a:pPr>
            <a:r>
              <a:rPr lang="en-US" sz="1000" b="0" i="0" u="none" strike="noStrike" cap="none">
                <a:solidFill>
                  <a:srgbClr val="000000"/>
                </a:solidFill>
                <a:latin typeface="Georgia"/>
                <a:ea typeface="Georgia"/>
                <a:cs typeface="Georgia"/>
                <a:sym typeface="Georgia"/>
              </a:rPr>
              <a:t>--</a:t>
            </a:r>
            <a:endParaRPr sz="1600"/>
          </a:p>
          <a:p>
            <a:pPr marL="0" marR="0" lvl="0" indent="0" algn="l" rtl="0">
              <a:lnSpc>
                <a:spcPct val="100000"/>
              </a:lnSpc>
              <a:spcBef>
                <a:spcPts val="0"/>
              </a:spcBef>
              <a:spcAft>
                <a:spcPts val="0"/>
              </a:spcAft>
              <a:buClr>
                <a:srgbClr val="000000"/>
              </a:buClr>
              <a:buFont typeface="Georgia"/>
              <a:buNone/>
            </a:pPr>
            <a:r>
              <a:rPr lang="en-US" sz="1000" b="0" i="0" u="none" strike="noStrike" cap="none">
                <a:solidFill>
                  <a:srgbClr val="000000"/>
                </a:solidFill>
                <a:latin typeface="Georgia"/>
                <a:ea typeface="Georgia"/>
                <a:cs typeface="Georgia"/>
                <a:sym typeface="Georgia"/>
              </a:rPr>
              <a:t>CMYK 0/0/0/100</a:t>
            </a:r>
            <a:endParaRPr sz="1600"/>
          </a:p>
          <a:p>
            <a:pPr marL="0" marR="0" lvl="0" indent="0" algn="l" rtl="0">
              <a:lnSpc>
                <a:spcPct val="100000"/>
              </a:lnSpc>
              <a:spcBef>
                <a:spcPts val="0"/>
              </a:spcBef>
              <a:spcAft>
                <a:spcPts val="0"/>
              </a:spcAft>
              <a:buClr>
                <a:srgbClr val="000000"/>
              </a:buClr>
              <a:buFont typeface="Georgia"/>
              <a:buNone/>
            </a:pPr>
            <a:r>
              <a:rPr lang="en-US" sz="1000" b="0" i="0" u="none" strike="noStrike" cap="none">
                <a:solidFill>
                  <a:srgbClr val="000000"/>
                </a:solidFill>
                <a:latin typeface="Georgia"/>
                <a:ea typeface="Georgia"/>
                <a:cs typeface="Georgia"/>
                <a:sym typeface="Georgia"/>
              </a:rPr>
              <a:t>RGB 0/0/0</a:t>
            </a:r>
            <a:endParaRPr sz="1600"/>
          </a:p>
          <a:p>
            <a:pPr marL="0" marR="0" lvl="0" indent="0" algn="l" rtl="0">
              <a:lnSpc>
                <a:spcPct val="100000"/>
              </a:lnSpc>
              <a:spcBef>
                <a:spcPts val="0"/>
              </a:spcBef>
              <a:spcAft>
                <a:spcPts val="0"/>
              </a:spcAft>
              <a:buClr>
                <a:srgbClr val="000000"/>
              </a:buClr>
              <a:buFont typeface="Georgia"/>
              <a:buNone/>
            </a:pPr>
            <a:r>
              <a:rPr lang="en-US" sz="1000" b="0" i="0" u="none" strike="noStrike" cap="none">
                <a:solidFill>
                  <a:srgbClr val="000000"/>
                </a:solidFill>
                <a:latin typeface="Georgia"/>
                <a:ea typeface="Georgia"/>
                <a:cs typeface="Georgia"/>
                <a:sym typeface="Georgia"/>
              </a:rPr>
              <a:t>HEX eaeaea</a:t>
            </a:r>
            <a:endParaRPr sz="1600"/>
          </a:p>
          <a:p>
            <a:pPr marL="0" marR="0" lvl="0" indent="0" algn="l" rtl="0">
              <a:lnSpc>
                <a:spcPct val="100000"/>
              </a:lnSpc>
              <a:spcBef>
                <a:spcPts val="0"/>
              </a:spcBef>
              <a:spcAft>
                <a:spcPts val="0"/>
              </a:spcAft>
              <a:buClr>
                <a:srgbClr val="000000"/>
              </a:buClr>
              <a:buFont typeface="Georgia"/>
              <a:buNone/>
            </a:pPr>
            <a:r>
              <a:rPr lang="en-US" sz="1000" b="0" i="0" u="none" strike="noStrike" cap="none">
                <a:solidFill>
                  <a:srgbClr val="000000"/>
                </a:solidFill>
                <a:latin typeface="Georgia"/>
                <a:ea typeface="Georgia"/>
                <a:cs typeface="Georgia"/>
                <a:sym typeface="Georgia"/>
              </a:rPr>
              <a:t>PMS Process Black C</a:t>
            </a:r>
            <a:endParaRPr sz="1600"/>
          </a:p>
          <a:p>
            <a:pPr marL="0" marR="0" lvl="0" indent="0" algn="l" rtl="0">
              <a:lnSpc>
                <a:spcPct val="100000"/>
              </a:lnSpc>
              <a:spcBef>
                <a:spcPts val="0"/>
              </a:spcBef>
              <a:spcAft>
                <a:spcPts val="0"/>
              </a:spcAft>
              <a:buClr>
                <a:schemeClr val="dk1"/>
              </a:buClr>
              <a:buFont typeface="Calibri"/>
              <a:buNone/>
            </a:pPr>
            <a:endParaRPr sz="1400" b="0" i="0" u="none" strike="noStrike" cap="none">
              <a:solidFill>
                <a:srgbClr val="000000"/>
              </a:solidFill>
              <a:latin typeface="Arial"/>
              <a:ea typeface="Arial"/>
              <a:cs typeface="Arial"/>
              <a:sym typeface="Arial"/>
            </a:endParaRPr>
          </a:p>
        </p:txBody>
      </p:sp>
      <p:sp>
        <p:nvSpPr>
          <p:cNvPr id="664" name="Shape 664"/>
          <p:cNvSpPr/>
          <p:nvPr/>
        </p:nvSpPr>
        <p:spPr>
          <a:xfrm>
            <a:off x="5467182" y="3511937"/>
            <a:ext cx="1426200" cy="1423800"/>
          </a:xfrm>
          <a:prstGeom prst="rect">
            <a:avLst/>
          </a:prstGeom>
          <a:solidFill>
            <a:srgbClr val="7A1743"/>
          </a:solidFill>
          <a:ln>
            <a:noFill/>
          </a:ln>
        </p:spPr>
        <p:txBody>
          <a:bodyPr spcFirstLastPara="1" wrap="square" lIns="129700" tIns="129700" rIns="129700" bIns="129700" anchor="t" anchorCtr="0">
            <a:noAutofit/>
          </a:bodyPr>
          <a:lstStyle/>
          <a:p>
            <a:pPr marL="0" marR="0" lvl="0" indent="0" algn="l" rtl="0">
              <a:lnSpc>
                <a:spcPct val="100000"/>
              </a:lnSpc>
              <a:spcBef>
                <a:spcPts val="0"/>
              </a:spcBef>
              <a:spcAft>
                <a:spcPts val="0"/>
              </a:spcAft>
              <a:buClr>
                <a:srgbClr val="FFFFFF"/>
              </a:buClr>
              <a:buFont typeface="Oswald"/>
              <a:buNone/>
            </a:pPr>
            <a:r>
              <a:rPr lang="en-US" sz="1400" b="1" i="0" u="none" strike="noStrike" cap="none">
                <a:solidFill>
                  <a:srgbClr val="FFFFFF"/>
                </a:solidFill>
                <a:latin typeface="Oswald"/>
                <a:ea typeface="Oswald"/>
                <a:cs typeface="Oswald"/>
                <a:sym typeface="Oswald"/>
              </a:rPr>
              <a:t>BURGUNDY</a:t>
            </a:r>
            <a:endParaRPr sz="1600"/>
          </a:p>
          <a:p>
            <a:pPr marL="0" marR="0" lvl="0" indent="0" algn="l" rtl="0">
              <a:lnSpc>
                <a:spcPct val="100000"/>
              </a:lnSpc>
              <a:spcBef>
                <a:spcPts val="0"/>
              </a:spcBef>
              <a:spcAft>
                <a:spcPts val="0"/>
              </a:spcAft>
              <a:buClr>
                <a:srgbClr val="FFFFFF"/>
              </a:buClr>
              <a:buFont typeface="Georgia"/>
              <a:buNone/>
            </a:pPr>
            <a:r>
              <a:rPr lang="en-US" sz="1000" b="0" i="0" u="none" strike="noStrike" cap="none">
                <a:solidFill>
                  <a:srgbClr val="FFFFFF"/>
                </a:solidFill>
                <a:latin typeface="Georgia"/>
                <a:ea typeface="Georgia"/>
                <a:cs typeface="Georgia"/>
                <a:sym typeface="Georgia"/>
              </a:rPr>
              <a:t>--</a:t>
            </a:r>
            <a:endParaRPr sz="1600"/>
          </a:p>
          <a:p>
            <a:pPr marL="0" marR="0" lvl="0" indent="0" algn="l" rtl="0">
              <a:lnSpc>
                <a:spcPct val="100000"/>
              </a:lnSpc>
              <a:spcBef>
                <a:spcPts val="0"/>
              </a:spcBef>
              <a:spcAft>
                <a:spcPts val="0"/>
              </a:spcAft>
              <a:buClr>
                <a:srgbClr val="FFFFFF"/>
              </a:buClr>
              <a:buFont typeface="Georgia"/>
              <a:buNone/>
            </a:pPr>
            <a:r>
              <a:rPr lang="en-US" sz="1000" b="0" i="0" u="none" strike="noStrike" cap="none">
                <a:solidFill>
                  <a:srgbClr val="FFFFFF"/>
                </a:solidFill>
                <a:latin typeface="Georgia"/>
                <a:ea typeface="Georgia"/>
                <a:cs typeface="Georgia"/>
                <a:sym typeface="Georgia"/>
              </a:rPr>
              <a:t>CMYK 0/0/0/100</a:t>
            </a:r>
            <a:endParaRPr sz="1600"/>
          </a:p>
          <a:p>
            <a:pPr marL="0" marR="0" lvl="0" indent="0" algn="l" rtl="0">
              <a:lnSpc>
                <a:spcPct val="100000"/>
              </a:lnSpc>
              <a:spcBef>
                <a:spcPts val="0"/>
              </a:spcBef>
              <a:spcAft>
                <a:spcPts val="0"/>
              </a:spcAft>
              <a:buClr>
                <a:srgbClr val="FFFFFF"/>
              </a:buClr>
              <a:buFont typeface="Georgia"/>
              <a:buNone/>
            </a:pPr>
            <a:r>
              <a:rPr lang="en-US" sz="1000" b="0" i="0" u="none" strike="noStrike" cap="none">
                <a:solidFill>
                  <a:srgbClr val="FFFFFF"/>
                </a:solidFill>
                <a:latin typeface="Georgia"/>
                <a:ea typeface="Georgia"/>
                <a:cs typeface="Georgia"/>
                <a:sym typeface="Georgia"/>
              </a:rPr>
              <a:t>RGB 0/0/0</a:t>
            </a:r>
            <a:endParaRPr sz="1600"/>
          </a:p>
          <a:p>
            <a:pPr marL="0" marR="0" lvl="0" indent="0" algn="l" rtl="0">
              <a:lnSpc>
                <a:spcPct val="100000"/>
              </a:lnSpc>
              <a:spcBef>
                <a:spcPts val="0"/>
              </a:spcBef>
              <a:spcAft>
                <a:spcPts val="0"/>
              </a:spcAft>
              <a:buClr>
                <a:srgbClr val="FFFFFF"/>
              </a:buClr>
              <a:buFont typeface="Georgia"/>
              <a:buNone/>
            </a:pPr>
            <a:r>
              <a:rPr lang="en-US" sz="1000" b="0" i="0" u="none" strike="noStrike" cap="none">
                <a:solidFill>
                  <a:srgbClr val="FFFFFF"/>
                </a:solidFill>
                <a:latin typeface="Georgia"/>
                <a:ea typeface="Georgia"/>
                <a:cs typeface="Georgia"/>
                <a:sym typeface="Georgia"/>
              </a:rPr>
              <a:t>HEX 7a1743</a:t>
            </a:r>
            <a:endParaRPr sz="1600"/>
          </a:p>
          <a:p>
            <a:pPr marL="0" marR="0" lvl="0" indent="0" algn="l" rtl="0">
              <a:lnSpc>
                <a:spcPct val="100000"/>
              </a:lnSpc>
              <a:spcBef>
                <a:spcPts val="0"/>
              </a:spcBef>
              <a:spcAft>
                <a:spcPts val="0"/>
              </a:spcAft>
              <a:buClr>
                <a:srgbClr val="FFFFFF"/>
              </a:buClr>
              <a:buFont typeface="Georgia"/>
              <a:buNone/>
            </a:pPr>
            <a:r>
              <a:rPr lang="en-US" sz="1000" b="0" i="0" u="none" strike="noStrike" cap="none">
                <a:solidFill>
                  <a:srgbClr val="FFFFFF"/>
                </a:solidFill>
                <a:latin typeface="Georgia"/>
                <a:ea typeface="Georgia"/>
                <a:cs typeface="Georgia"/>
                <a:sym typeface="Georgia"/>
              </a:rPr>
              <a:t>PMS Process Black C</a:t>
            </a:r>
            <a:endParaRPr sz="1600"/>
          </a:p>
          <a:p>
            <a:pPr marL="0" marR="0" lvl="0" indent="0" algn="l" rtl="0">
              <a:lnSpc>
                <a:spcPct val="100000"/>
              </a:lnSpc>
              <a:spcBef>
                <a:spcPts val="0"/>
              </a:spcBef>
              <a:spcAft>
                <a:spcPts val="0"/>
              </a:spcAft>
              <a:buClr>
                <a:schemeClr val="dk1"/>
              </a:buClr>
              <a:buFont typeface="Calibri"/>
              <a:buNone/>
            </a:pPr>
            <a:endParaRPr sz="1400" b="0" i="0" u="none" strike="noStrike" cap="none">
              <a:solidFill>
                <a:srgbClr val="FFFFFF"/>
              </a:solidFill>
              <a:latin typeface="Arial"/>
              <a:ea typeface="Arial"/>
              <a:cs typeface="Arial"/>
              <a:sym typeface="Arial"/>
            </a:endParaRPr>
          </a:p>
        </p:txBody>
      </p:sp>
      <p:sp>
        <p:nvSpPr>
          <p:cNvPr id="665" name="Shape 665"/>
          <p:cNvSpPr/>
          <p:nvPr/>
        </p:nvSpPr>
        <p:spPr>
          <a:xfrm>
            <a:off x="3868710" y="5106993"/>
            <a:ext cx="1426200" cy="1423800"/>
          </a:xfrm>
          <a:prstGeom prst="rect">
            <a:avLst/>
          </a:prstGeom>
          <a:solidFill>
            <a:srgbClr val="333333"/>
          </a:solidFill>
          <a:ln>
            <a:noFill/>
          </a:ln>
        </p:spPr>
        <p:txBody>
          <a:bodyPr spcFirstLastPara="1" wrap="square" lIns="129700" tIns="129700" rIns="129700" bIns="129700" anchor="t" anchorCtr="0">
            <a:noAutofit/>
          </a:bodyPr>
          <a:lstStyle/>
          <a:p>
            <a:pPr marL="0" marR="0" lvl="0" indent="0" algn="l" rtl="0">
              <a:lnSpc>
                <a:spcPct val="100000"/>
              </a:lnSpc>
              <a:spcBef>
                <a:spcPts val="0"/>
              </a:spcBef>
              <a:spcAft>
                <a:spcPts val="0"/>
              </a:spcAft>
              <a:buClr>
                <a:srgbClr val="FFFFFF"/>
              </a:buClr>
              <a:buFont typeface="Oswald"/>
              <a:buNone/>
            </a:pPr>
            <a:r>
              <a:rPr lang="en-US" sz="1400" b="1" i="0" u="none" strike="noStrike" cap="none">
                <a:solidFill>
                  <a:srgbClr val="FFFFFF"/>
                </a:solidFill>
                <a:latin typeface="Oswald"/>
                <a:ea typeface="Oswald"/>
                <a:cs typeface="Oswald"/>
                <a:sym typeface="Oswald"/>
              </a:rPr>
              <a:t>DARK GREY</a:t>
            </a:r>
            <a:endParaRPr sz="1600"/>
          </a:p>
          <a:p>
            <a:pPr marL="0" marR="0" lvl="0" indent="0" algn="l" rtl="0">
              <a:lnSpc>
                <a:spcPct val="100000"/>
              </a:lnSpc>
              <a:spcBef>
                <a:spcPts val="0"/>
              </a:spcBef>
              <a:spcAft>
                <a:spcPts val="0"/>
              </a:spcAft>
              <a:buClr>
                <a:srgbClr val="FFFFFF"/>
              </a:buClr>
              <a:buFont typeface="Georgia"/>
              <a:buNone/>
            </a:pPr>
            <a:r>
              <a:rPr lang="en-US" sz="1000" b="0" i="0" u="none" strike="noStrike" cap="none">
                <a:solidFill>
                  <a:srgbClr val="FFFFFF"/>
                </a:solidFill>
                <a:latin typeface="Georgia"/>
                <a:ea typeface="Georgia"/>
                <a:cs typeface="Georgia"/>
                <a:sym typeface="Georgia"/>
              </a:rPr>
              <a:t>--</a:t>
            </a:r>
            <a:endParaRPr sz="1600"/>
          </a:p>
          <a:p>
            <a:pPr marL="0" marR="0" lvl="0" indent="0" algn="l" rtl="0">
              <a:lnSpc>
                <a:spcPct val="100000"/>
              </a:lnSpc>
              <a:spcBef>
                <a:spcPts val="0"/>
              </a:spcBef>
              <a:spcAft>
                <a:spcPts val="0"/>
              </a:spcAft>
              <a:buClr>
                <a:srgbClr val="FFFFFF"/>
              </a:buClr>
              <a:buFont typeface="Georgia"/>
              <a:buNone/>
            </a:pPr>
            <a:r>
              <a:rPr lang="en-US" sz="1000" b="0" i="0" u="none" strike="noStrike" cap="none">
                <a:solidFill>
                  <a:srgbClr val="FFFFFF"/>
                </a:solidFill>
                <a:latin typeface="Georgia"/>
                <a:ea typeface="Georgia"/>
                <a:cs typeface="Georgia"/>
                <a:sym typeface="Georgia"/>
              </a:rPr>
              <a:t>CMYK 0/0/0/100</a:t>
            </a:r>
            <a:endParaRPr sz="1600"/>
          </a:p>
          <a:p>
            <a:pPr marL="0" marR="0" lvl="0" indent="0" algn="l" rtl="0">
              <a:lnSpc>
                <a:spcPct val="100000"/>
              </a:lnSpc>
              <a:spcBef>
                <a:spcPts val="0"/>
              </a:spcBef>
              <a:spcAft>
                <a:spcPts val="0"/>
              </a:spcAft>
              <a:buClr>
                <a:srgbClr val="FFFFFF"/>
              </a:buClr>
              <a:buFont typeface="Georgia"/>
              <a:buNone/>
            </a:pPr>
            <a:r>
              <a:rPr lang="en-US" sz="1000" b="0" i="0" u="none" strike="noStrike" cap="none">
                <a:solidFill>
                  <a:srgbClr val="FFFFFF"/>
                </a:solidFill>
                <a:latin typeface="Georgia"/>
                <a:ea typeface="Georgia"/>
                <a:cs typeface="Georgia"/>
                <a:sym typeface="Georgia"/>
              </a:rPr>
              <a:t>RGB 0/0/0</a:t>
            </a:r>
            <a:endParaRPr sz="1600"/>
          </a:p>
          <a:p>
            <a:pPr marL="0" marR="0" lvl="0" indent="0" algn="l" rtl="0">
              <a:lnSpc>
                <a:spcPct val="100000"/>
              </a:lnSpc>
              <a:spcBef>
                <a:spcPts val="0"/>
              </a:spcBef>
              <a:spcAft>
                <a:spcPts val="0"/>
              </a:spcAft>
              <a:buClr>
                <a:srgbClr val="FFFFFF"/>
              </a:buClr>
              <a:buFont typeface="Georgia"/>
              <a:buNone/>
            </a:pPr>
            <a:r>
              <a:rPr lang="en-US" sz="1000" b="0" i="0" u="none" strike="noStrike" cap="none">
                <a:solidFill>
                  <a:srgbClr val="FFFFFF"/>
                </a:solidFill>
                <a:latin typeface="Georgia"/>
                <a:ea typeface="Georgia"/>
                <a:cs typeface="Georgia"/>
                <a:sym typeface="Georgia"/>
              </a:rPr>
              <a:t>HEX 333333</a:t>
            </a:r>
            <a:endParaRPr sz="1600"/>
          </a:p>
          <a:p>
            <a:pPr marL="0" marR="0" lvl="0" indent="0" algn="l" rtl="0">
              <a:lnSpc>
                <a:spcPct val="100000"/>
              </a:lnSpc>
              <a:spcBef>
                <a:spcPts val="0"/>
              </a:spcBef>
              <a:spcAft>
                <a:spcPts val="0"/>
              </a:spcAft>
              <a:buClr>
                <a:srgbClr val="FFFFFF"/>
              </a:buClr>
              <a:buFont typeface="Georgia"/>
              <a:buNone/>
            </a:pPr>
            <a:r>
              <a:rPr lang="en-US" sz="1000" b="0" i="0" u="none" strike="noStrike" cap="none">
                <a:solidFill>
                  <a:srgbClr val="FFFFFF"/>
                </a:solidFill>
                <a:latin typeface="Georgia"/>
                <a:ea typeface="Georgia"/>
                <a:cs typeface="Georgia"/>
                <a:sym typeface="Georgia"/>
              </a:rPr>
              <a:t>PMS Process Black C</a:t>
            </a:r>
            <a:endParaRPr sz="1600"/>
          </a:p>
          <a:p>
            <a:pPr marL="0" marR="0" lvl="0" indent="0" algn="l" rtl="0">
              <a:lnSpc>
                <a:spcPct val="100000"/>
              </a:lnSpc>
              <a:spcBef>
                <a:spcPts val="0"/>
              </a:spcBef>
              <a:spcAft>
                <a:spcPts val="0"/>
              </a:spcAft>
              <a:buClr>
                <a:schemeClr val="dk1"/>
              </a:buClr>
              <a:buFont typeface="Calibri"/>
              <a:buNone/>
            </a:pPr>
            <a:endParaRPr sz="1400" b="0" i="0" u="none" strike="noStrike" cap="none">
              <a:solidFill>
                <a:srgbClr val="FFFFFF"/>
              </a:solidFill>
              <a:latin typeface="Arial"/>
              <a:ea typeface="Arial"/>
              <a:cs typeface="Arial"/>
              <a:sym typeface="Arial"/>
            </a:endParaRPr>
          </a:p>
        </p:txBody>
      </p:sp>
      <p:grpSp>
        <p:nvGrpSpPr>
          <p:cNvPr id="666" name="Shape 666"/>
          <p:cNvGrpSpPr/>
          <p:nvPr/>
        </p:nvGrpSpPr>
        <p:grpSpPr>
          <a:xfrm>
            <a:off x="8809401" y="1644328"/>
            <a:ext cx="2616343" cy="2712688"/>
            <a:chOff x="1020750" y="2355030"/>
            <a:chExt cx="1839645" cy="1910613"/>
          </a:xfrm>
        </p:grpSpPr>
        <p:sp>
          <p:nvSpPr>
            <p:cNvPr id="667" name="Shape 667"/>
            <p:cNvSpPr/>
            <p:nvPr/>
          </p:nvSpPr>
          <p:spPr>
            <a:xfrm>
              <a:off x="1020750" y="2355030"/>
              <a:ext cx="1822500" cy="1902000"/>
            </a:xfrm>
            <a:prstGeom prst="rect">
              <a:avLst/>
            </a:prstGeom>
            <a:solidFill>
              <a:srgbClr val="FFDB00"/>
            </a:solidFill>
            <a:ln>
              <a:noFill/>
            </a:ln>
          </p:spPr>
          <p:txBody>
            <a:bodyPr spcFirstLastPara="1" wrap="square" lIns="97475" tIns="97475" rIns="97475" bIns="97475" anchor="t" anchorCtr="0">
              <a:noAutofit/>
            </a:bodyPr>
            <a:lstStyle/>
            <a:p>
              <a:pPr marL="0" marR="0" lvl="0" indent="0" algn="l" rtl="0">
                <a:lnSpc>
                  <a:spcPct val="100000"/>
                </a:lnSpc>
                <a:spcBef>
                  <a:spcPts val="0"/>
                </a:spcBef>
                <a:spcAft>
                  <a:spcPts val="0"/>
                </a:spcAft>
                <a:buClr>
                  <a:srgbClr val="000000"/>
                </a:buClr>
                <a:buFont typeface="Oswald"/>
                <a:buNone/>
              </a:pPr>
              <a:r>
                <a:rPr lang="en-US" sz="2000" b="1" i="0" u="none" strike="noStrike" cap="none">
                  <a:solidFill>
                    <a:srgbClr val="000000"/>
                  </a:solidFill>
                  <a:latin typeface="Oswald"/>
                  <a:ea typeface="Oswald"/>
                  <a:cs typeface="Oswald"/>
                  <a:sym typeface="Oswald"/>
                </a:rPr>
                <a:t>INSERT TERM</a:t>
              </a:r>
              <a:endParaRPr sz="1600"/>
            </a:p>
            <a:p>
              <a:pPr marL="0" marR="0" lvl="0" indent="0" algn="l" rtl="0">
                <a:lnSpc>
                  <a:spcPct val="115000"/>
                </a:lnSpc>
                <a:spcBef>
                  <a:spcPts val="0"/>
                </a:spcBef>
                <a:spcAft>
                  <a:spcPts val="0"/>
                </a:spcAft>
                <a:buClr>
                  <a:schemeClr val="dk1"/>
                </a:buClr>
                <a:buFont typeface="Calibri"/>
                <a:buNone/>
              </a:pPr>
              <a:endParaRPr sz="900" b="0" i="0" u="none" strike="noStrike" cap="none">
                <a:solidFill>
                  <a:srgbClr val="000000"/>
                </a:solidFill>
                <a:latin typeface="Georgia"/>
                <a:ea typeface="Georgia"/>
                <a:cs typeface="Georgia"/>
                <a:sym typeface="Georgia"/>
              </a:endParaRPr>
            </a:p>
            <a:p>
              <a:pPr marL="0" marR="0" lvl="0" indent="0" algn="l" rtl="0">
                <a:lnSpc>
                  <a:spcPct val="115000"/>
                </a:lnSpc>
                <a:spcBef>
                  <a:spcPts val="0"/>
                </a:spcBef>
                <a:spcAft>
                  <a:spcPts val="0"/>
                </a:spcAft>
                <a:buClr>
                  <a:srgbClr val="000000"/>
                </a:buClr>
                <a:buFont typeface="Arial"/>
                <a:buNone/>
              </a:pPr>
              <a:r>
                <a:rPr lang="en-US" sz="2000" b="0" i="0" u="none" strike="noStrike" cap="none">
                  <a:solidFill>
                    <a:srgbClr val="000000"/>
                  </a:solidFill>
                  <a:latin typeface="Georgia"/>
                  <a:ea typeface="Georgia"/>
                  <a:cs typeface="Georgia"/>
                  <a:sym typeface="Georgia"/>
                </a:rPr>
                <a:t>Ipsum dolor sit amet...</a:t>
              </a:r>
              <a:endParaRPr sz="1600"/>
            </a:p>
            <a:p>
              <a:pPr marL="0" marR="0" lvl="0" indent="0" algn="l" rtl="0">
                <a:lnSpc>
                  <a:spcPct val="115000"/>
                </a:lnSpc>
                <a:spcBef>
                  <a:spcPts val="0"/>
                </a:spcBef>
                <a:spcAft>
                  <a:spcPts val="0"/>
                </a:spcAft>
                <a:buClr>
                  <a:schemeClr val="dk1"/>
                </a:buClr>
                <a:buFont typeface="Calibri"/>
                <a:buNone/>
              </a:pPr>
              <a:endParaRPr sz="2000" b="0" i="0" u="none" strike="noStrike" cap="none">
                <a:solidFill>
                  <a:srgbClr val="000000"/>
                </a:solidFill>
                <a:latin typeface="Georgia"/>
                <a:ea typeface="Georgia"/>
                <a:cs typeface="Georgia"/>
                <a:sym typeface="Georgia"/>
              </a:endParaRPr>
            </a:p>
          </p:txBody>
        </p:sp>
        <p:grpSp>
          <p:nvGrpSpPr>
            <p:cNvPr id="668" name="Shape 668"/>
            <p:cNvGrpSpPr/>
            <p:nvPr/>
          </p:nvGrpSpPr>
          <p:grpSpPr>
            <a:xfrm>
              <a:off x="2584713" y="3989961"/>
              <a:ext cx="275682" cy="275682"/>
              <a:chOff x="2893512" y="3993856"/>
              <a:chExt cx="275682" cy="275682"/>
            </a:xfrm>
          </p:grpSpPr>
          <p:sp>
            <p:nvSpPr>
              <p:cNvPr id="669" name="Shape 669"/>
              <p:cNvSpPr/>
              <p:nvPr/>
            </p:nvSpPr>
            <p:spPr>
              <a:xfrm rot="-5400000">
                <a:off x="2893512" y="3999838"/>
                <a:ext cx="269700" cy="269700"/>
              </a:xfrm>
              <a:prstGeom prst="rtTriangle">
                <a:avLst/>
              </a:prstGeom>
              <a:solidFill>
                <a:srgbClr val="FFFFFF"/>
              </a:solidFill>
              <a:ln>
                <a:noFill/>
              </a:ln>
            </p:spPr>
            <p:txBody>
              <a:bodyPr spcFirstLastPara="1" wrap="square" lIns="97475" tIns="97475" rIns="97475" bIns="97475" anchor="ctr" anchorCtr="0">
                <a:noAutofit/>
              </a:bodyPr>
              <a:lstStyle/>
              <a:p>
                <a:pPr marL="0" marR="0" lvl="0" indent="0" algn="l" rtl="0">
                  <a:lnSpc>
                    <a:spcPct val="100000"/>
                  </a:lnSpc>
                  <a:spcBef>
                    <a:spcPts val="0"/>
                  </a:spcBef>
                  <a:spcAft>
                    <a:spcPts val="0"/>
                  </a:spcAft>
                  <a:buClr>
                    <a:schemeClr val="dk1"/>
                  </a:buClr>
                  <a:buFont typeface="Calibri"/>
                  <a:buNone/>
                </a:pPr>
                <a:endParaRPr sz="2000" b="0" i="0" u="none" strike="noStrike" cap="none">
                  <a:solidFill>
                    <a:srgbClr val="000000"/>
                  </a:solidFill>
                  <a:latin typeface="Arial"/>
                  <a:ea typeface="Arial"/>
                  <a:cs typeface="Arial"/>
                  <a:sym typeface="Arial"/>
                </a:endParaRPr>
              </a:p>
            </p:txBody>
          </p:sp>
          <p:sp>
            <p:nvSpPr>
              <p:cNvPr id="670" name="Shape 670"/>
              <p:cNvSpPr/>
              <p:nvPr/>
            </p:nvSpPr>
            <p:spPr>
              <a:xfrm rot="5400000">
                <a:off x="2899494" y="3993856"/>
                <a:ext cx="269700" cy="269700"/>
              </a:xfrm>
              <a:prstGeom prst="rtTriangle">
                <a:avLst/>
              </a:prstGeom>
              <a:solidFill>
                <a:srgbClr val="FFFFFF">
                  <a:alpha val="50590"/>
                </a:srgbClr>
              </a:solidFill>
              <a:ln>
                <a:noFill/>
              </a:ln>
            </p:spPr>
            <p:txBody>
              <a:bodyPr spcFirstLastPara="1" wrap="square" lIns="97475" tIns="97475" rIns="97475" bIns="97475" anchor="ctr" anchorCtr="0">
                <a:noAutofit/>
              </a:bodyPr>
              <a:lstStyle/>
              <a:p>
                <a:pPr marL="0" marR="0" lvl="0" indent="0" algn="l" rtl="0">
                  <a:lnSpc>
                    <a:spcPct val="100000"/>
                  </a:lnSpc>
                  <a:spcBef>
                    <a:spcPts val="0"/>
                  </a:spcBef>
                  <a:spcAft>
                    <a:spcPts val="0"/>
                  </a:spcAft>
                  <a:buClr>
                    <a:schemeClr val="dk1"/>
                  </a:buClr>
                  <a:buFont typeface="Calibri"/>
                  <a:buNone/>
                </a:pPr>
                <a:endParaRPr sz="2000" b="0" i="0" u="none" strike="noStrike" cap="none">
                  <a:solidFill>
                    <a:srgbClr val="000000"/>
                  </a:solidFill>
                  <a:latin typeface="Arial"/>
                  <a:ea typeface="Arial"/>
                  <a:cs typeface="Arial"/>
                  <a:sym typeface="Arial"/>
                </a:endParaRPr>
              </a:p>
            </p:txBody>
          </p:sp>
        </p:grpSp>
      </p:grpSp>
      <p:grpSp>
        <p:nvGrpSpPr>
          <p:cNvPr id="671" name="Shape 671"/>
          <p:cNvGrpSpPr/>
          <p:nvPr/>
        </p:nvGrpSpPr>
        <p:grpSpPr>
          <a:xfrm>
            <a:off x="8379255" y="4483599"/>
            <a:ext cx="3476426" cy="2155574"/>
            <a:chOff x="5540475" y="1141525"/>
            <a:chExt cx="2444400" cy="1518224"/>
          </a:xfrm>
        </p:grpSpPr>
        <p:sp>
          <p:nvSpPr>
            <p:cNvPr id="672" name="Shape 672"/>
            <p:cNvSpPr/>
            <p:nvPr/>
          </p:nvSpPr>
          <p:spPr>
            <a:xfrm>
              <a:off x="5540475" y="1141525"/>
              <a:ext cx="2444400" cy="1324200"/>
            </a:xfrm>
            <a:prstGeom prst="roundRect">
              <a:avLst>
                <a:gd name="adj" fmla="val 16667"/>
              </a:avLst>
            </a:prstGeom>
            <a:solidFill>
              <a:srgbClr val="E51B24"/>
            </a:solidFill>
            <a:ln>
              <a:noFill/>
            </a:ln>
          </p:spPr>
          <p:txBody>
            <a:bodyPr spcFirstLastPara="1" wrap="square" lIns="97475" tIns="97475" rIns="97475" bIns="97475" anchor="t" anchorCtr="0">
              <a:noAutofit/>
            </a:bodyPr>
            <a:lstStyle/>
            <a:p>
              <a:pPr marL="0" marR="0" lvl="0" indent="0" algn="l" rtl="0">
                <a:lnSpc>
                  <a:spcPct val="115000"/>
                </a:lnSpc>
                <a:spcBef>
                  <a:spcPts val="0"/>
                </a:spcBef>
                <a:spcAft>
                  <a:spcPts val="0"/>
                </a:spcAft>
                <a:buClr>
                  <a:srgbClr val="FFFFFF"/>
                </a:buClr>
                <a:buFont typeface="Georgia"/>
                <a:buNone/>
              </a:pPr>
              <a:r>
                <a:rPr lang="en-US" sz="1700" b="0" i="0" u="none" strike="noStrike" cap="none">
                  <a:solidFill>
                    <a:srgbClr val="FFFFFF"/>
                  </a:solidFill>
                  <a:latin typeface="Georgia"/>
                  <a:ea typeface="Georgia"/>
                  <a:cs typeface="Georgia"/>
                  <a:sym typeface="Georgia"/>
                </a:rPr>
                <a:t>Ipsum dolor sit amet...</a:t>
              </a:r>
              <a:endParaRPr sz="1600"/>
            </a:p>
          </p:txBody>
        </p:sp>
        <p:sp>
          <p:nvSpPr>
            <p:cNvPr id="673" name="Shape 673"/>
            <p:cNvSpPr/>
            <p:nvPr/>
          </p:nvSpPr>
          <p:spPr>
            <a:xfrm rot="10800000">
              <a:off x="6647474" y="2390949"/>
              <a:ext cx="230400" cy="268800"/>
            </a:xfrm>
            <a:prstGeom prst="triangle">
              <a:avLst>
                <a:gd name="adj" fmla="val 50000"/>
              </a:avLst>
            </a:prstGeom>
            <a:solidFill>
              <a:srgbClr val="E51B24"/>
            </a:solidFill>
            <a:ln>
              <a:noFill/>
            </a:ln>
          </p:spPr>
          <p:txBody>
            <a:bodyPr spcFirstLastPara="1" wrap="square" lIns="97475" tIns="97475" rIns="97475" bIns="97475" anchor="ctr" anchorCtr="0">
              <a:noAutofit/>
            </a:bodyPr>
            <a:lstStyle/>
            <a:p>
              <a:pPr marL="0" marR="0" lvl="0" indent="0" algn="l" rtl="0">
                <a:lnSpc>
                  <a:spcPct val="100000"/>
                </a:lnSpc>
                <a:spcBef>
                  <a:spcPts val="0"/>
                </a:spcBef>
                <a:spcAft>
                  <a:spcPts val="0"/>
                </a:spcAft>
                <a:buClr>
                  <a:schemeClr val="dk1"/>
                </a:buClr>
                <a:buFont typeface="Calibri"/>
                <a:buNone/>
              </a:pPr>
              <a:endParaRPr sz="2000" b="0" i="0" u="none" strike="noStrike" cap="none">
                <a:solidFill>
                  <a:srgbClr val="000000"/>
                </a:solidFill>
                <a:latin typeface="Arial"/>
                <a:ea typeface="Arial"/>
                <a:cs typeface="Arial"/>
                <a:sym typeface="Arial"/>
              </a:endParaRPr>
            </a:p>
          </p:txBody>
        </p:sp>
      </p:grpSp>
    </p:spTree>
  </p:cSld>
  <p:clrMapOvr>
    <a:masterClrMapping/>
  </p:clrMapOvr>
  <p:transition spd="med">
    <p:fade thruBlk="1"/>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ntent: MAC Book Pro">
  <p:cSld name="Content: MAC Book Pro">
    <p:spTree>
      <p:nvGrpSpPr>
        <p:cNvPr id="1" name="Shape 49"/>
        <p:cNvGrpSpPr/>
        <p:nvPr/>
      </p:nvGrpSpPr>
      <p:grpSpPr>
        <a:xfrm>
          <a:off x="0" y="0"/>
          <a:ext cx="0" cy="0"/>
          <a:chOff x="0" y="0"/>
          <a:chExt cx="0" cy="0"/>
        </a:xfrm>
      </p:grpSpPr>
      <p:pic>
        <p:nvPicPr>
          <p:cNvPr id="50" name="Shape 50"/>
          <p:cNvPicPr preferRelativeResize="0"/>
          <p:nvPr/>
        </p:nvPicPr>
        <p:blipFill rotWithShape="1">
          <a:blip r:embed="rId2">
            <a:alphaModFix/>
          </a:blip>
          <a:srcRect/>
          <a:stretch/>
        </p:blipFill>
        <p:spPr>
          <a:xfrm>
            <a:off x="2794792" y="1556145"/>
            <a:ext cx="7328694" cy="5128522"/>
          </a:xfrm>
          <a:prstGeom prst="rect">
            <a:avLst/>
          </a:prstGeom>
          <a:noFill/>
          <a:ln>
            <a:noFill/>
          </a:ln>
        </p:spPr>
      </p:pic>
      <p:cxnSp>
        <p:nvCxnSpPr>
          <p:cNvPr id="51" name="Shape 51"/>
          <p:cNvCxnSpPr/>
          <p:nvPr/>
        </p:nvCxnSpPr>
        <p:spPr>
          <a:xfrm>
            <a:off x="635000" y="635000"/>
            <a:ext cx="11734800" cy="11"/>
          </a:xfrm>
          <a:prstGeom prst="straightConnector1">
            <a:avLst/>
          </a:prstGeom>
          <a:noFill/>
          <a:ln>
            <a:noFill/>
          </a:ln>
        </p:spPr>
      </p:cxnSp>
      <p:cxnSp>
        <p:nvCxnSpPr>
          <p:cNvPr id="52" name="Shape 52"/>
          <p:cNvCxnSpPr/>
          <p:nvPr/>
        </p:nvCxnSpPr>
        <p:spPr>
          <a:xfrm>
            <a:off x="635000" y="1219200"/>
            <a:ext cx="11734800" cy="11"/>
          </a:xfrm>
          <a:prstGeom prst="straightConnector1">
            <a:avLst/>
          </a:prstGeom>
          <a:noFill/>
          <a:ln>
            <a:noFill/>
          </a:ln>
        </p:spPr>
      </p:cxnSp>
      <p:sp>
        <p:nvSpPr>
          <p:cNvPr id="53" name="Shape 53"/>
          <p:cNvSpPr txBox="1">
            <a:spLocks noGrp="1"/>
          </p:cNvSpPr>
          <p:nvPr>
            <p:ph type="body" idx="1"/>
          </p:nvPr>
        </p:nvSpPr>
        <p:spPr>
          <a:xfrm>
            <a:off x="3759200" y="1841500"/>
            <a:ext cx="5448300" cy="3390900"/>
          </a:xfrm>
          <a:prstGeom prst="rect">
            <a:avLst/>
          </a:prstGeom>
          <a:noFill/>
          <a:ln>
            <a:noFill/>
          </a:ln>
        </p:spPr>
        <p:txBody>
          <a:bodyPr spcFirstLastPara="1" wrap="square" lIns="91425" tIns="91425" rIns="91425" bIns="91425" anchor="ctr" anchorCtr="0"/>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914400" marR="0" lvl="1"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Callouts">
  <p:cSld name="Callouts">
    <p:spTree>
      <p:nvGrpSpPr>
        <p:cNvPr id="1" name="Shape 674"/>
        <p:cNvGrpSpPr/>
        <p:nvPr/>
      </p:nvGrpSpPr>
      <p:grpSpPr>
        <a:xfrm>
          <a:off x="0" y="0"/>
          <a:ext cx="0" cy="0"/>
          <a:chOff x="0" y="0"/>
          <a:chExt cx="0" cy="0"/>
        </a:xfrm>
      </p:grpSpPr>
      <p:cxnSp>
        <p:nvCxnSpPr>
          <p:cNvPr id="675" name="Shape 675"/>
          <p:cNvCxnSpPr/>
          <p:nvPr/>
        </p:nvCxnSpPr>
        <p:spPr>
          <a:xfrm>
            <a:off x="635001" y="635000"/>
            <a:ext cx="11734500" cy="0"/>
          </a:xfrm>
          <a:prstGeom prst="straightConnector1">
            <a:avLst/>
          </a:prstGeom>
          <a:noFill/>
          <a:ln>
            <a:noFill/>
          </a:ln>
        </p:spPr>
      </p:cxnSp>
      <p:cxnSp>
        <p:nvCxnSpPr>
          <p:cNvPr id="676" name="Shape 676"/>
          <p:cNvCxnSpPr/>
          <p:nvPr/>
        </p:nvCxnSpPr>
        <p:spPr>
          <a:xfrm>
            <a:off x="635001" y="1219200"/>
            <a:ext cx="11734500" cy="0"/>
          </a:xfrm>
          <a:prstGeom prst="straightConnector1">
            <a:avLst/>
          </a:prstGeom>
          <a:noFill/>
          <a:ln>
            <a:noFill/>
          </a:ln>
        </p:spPr>
      </p:cxnSp>
      <p:grpSp>
        <p:nvGrpSpPr>
          <p:cNvPr id="677" name="Shape 677"/>
          <p:cNvGrpSpPr/>
          <p:nvPr/>
        </p:nvGrpSpPr>
        <p:grpSpPr>
          <a:xfrm>
            <a:off x="635002" y="1828801"/>
            <a:ext cx="1269661" cy="1269534"/>
            <a:chOff x="0" y="0"/>
            <a:chExt cx="1269661" cy="1269661"/>
          </a:xfrm>
        </p:grpSpPr>
        <p:pic>
          <p:nvPicPr>
            <p:cNvPr id="678" name="Shape 678"/>
            <p:cNvPicPr preferRelativeResize="0"/>
            <p:nvPr/>
          </p:nvPicPr>
          <p:blipFill rotWithShape="1">
            <a:blip r:embed="rId2">
              <a:alphaModFix/>
            </a:blip>
            <a:srcRect/>
            <a:stretch/>
          </p:blipFill>
          <p:spPr>
            <a:xfrm>
              <a:off x="0" y="0"/>
              <a:ext cx="1269661" cy="1269661"/>
            </a:xfrm>
            <a:prstGeom prst="rect">
              <a:avLst/>
            </a:prstGeom>
            <a:noFill/>
            <a:ln>
              <a:noFill/>
            </a:ln>
          </p:spPr>
        </p:pic>
        <p:sp>
          <p:nvSpPr>
            <p:cNvPr id="679" name="Shape 679"/>
            <p:cNvSpPr/>
            <p:nvPr/>
          </p:nvSpPr>
          <p:spPr>
            <a:xfrm>
              <a:off x="88900" y="335279"/>
              <a:ext cx="1079400" cy="675600"/>
            </a:xfrm>
            <a:prstGeom prst="rect">
              <a:avLst/>
            </a:prstGeom>
            <a:noFill/>
            <a:ln>
              <a:noFill/>
            </a:ln>
          </p:spPr>
          <p:txBody>
            <a:bodyPr spcFirstLastPara="1" wrap="square" lIns="0" tIns="0" rIns="0" bIns="0" anchor="ctr" anchorCtr="0">
              <a:noAutofit/>
            </a:bodyPr>
            <a:lstStyle/>
            <a:p>
              <a:pPr marL="0" marR="0" lvl="0" indent="0" algn="ctr" rtl="0">
                <a:lnSpc>
                  <a:spcPct val="75000"/>
                </a:lnSpc>
                <a:spcBef>
                  <a:spcPts val="0"/>
                </a:spcBef>
                <a:spcAft>
                  <a:spcPts val="0"/>
                </a:spcAft>
                <a:buClr>
                  <a:srgbClr val="000000"/>
                </a:buClr>
                <a:buFont typeface="Arial"/>
                <a:buNone/>
              </a:pPr>
              <a:r>
                <a:rPr lang="en-US" sz="1800" b="1" i="0" u="none" strike="noStrike" cap="none">
                  <a:solidFill>
                    <a:srgbClr val="000000"/>
                  </a:solidFill>
                  <a:latin typeface="Arial"/>
                  <a:ea typeface="Arial"/>
                  <a:cs typeface="Arial"/>
                  <a:sym typeface="Arial"/>
                </a:rPr>
                <a:t>INSERT STICKER</a:t>
              </a:r>
              <a:br>
                <a:rPr lang="en-US" sz="1800" b="1" i="0" u="none" strike="noStrike" cap="none">
                  <a:solidFill>
                    <a:srgbClr val="000000"/>
                  </a:solidFill>
                  <a:latin typeface="Arial"/>
                  <a:ea typeface="Arial"/>
                  <a:cs typeface="Arial"/>
                  <a:sym typeface="Arial"/>
                </a:rPr>
              </a:br>
              <a:r>
                <a:rPr lang="en-US" sz="1800" b="1" i="0" u="none" strike="noStrike" cap="none">
                  <a:solidFill>
                    <a:srgbClr val="000000"/>
                  </a:solidFill>
                  <a:latin typeface="Arial"/>
                  <a:ea typeface="Arial"/>
                  <a:cs typeface="Arial"/>
                  <a:sym typeface="Arial"/>
                </a:rPr>
                <a:t>TEXT</a:t>
              </a:r>
              <a:endParaRPr sz="1600"/>
            </a:p>
          </p:txBody>
        </p:sp>
      </p:grpSp>
      <p:grpSp>
        <p:nvGrpSpPr>
          <p:cNvPr id="680" name="Shape 680"/>
          <p:cNvGrpSpPr/>
          <p:nvPr/>
        </p:nvGrpSpPr>
        <p:grpSpPr>
          <a:xfrm>
            <a:off x="2159002" y="1828801"/>
            <a:ext cx="1269661" cy="1269534"/>
            <a:chOff x="0" y="0"/>
            <a:chExt cx="1269661" cy="1269661"/>
          </a:xfrm>
        </p:grpSpPr>
        <p:pic>
          <p:nvPicPr>
            <p:cNvPr id="681" name="Shape 681"/>
            <p:cNvPicPr preferRelativeResize="0"/>
            <p:nvPr/>
          </p:nvPicPr>
          <p:blipFill rotWithShape="1">
            <a:blip r:embed="rId3">
              <a:alphaModFix/>
            </a:blip>
            <a:srcRect/>
            <a:stretch/>
          </p:blipFill>
          <p:spPr>
            <a:xfrm>
              <a:off x="0" y="0"/>
              <a:ext cx="1269661" cy="1269661"/>
            </a:xfrm>
            <a:prstGeom prst="rect">
              <a:avLst/>
            </a:prstGeom>
            <a:noFill/>
            <a:ln>
              <a:noFill/>
            </a:ln>
          </p:spPr>
        </p:pic>
        <p:sp>
          <p:nvSpPr>
            <p:cNvPr id="682" name="Shape 682"/>
            <p:cNvSpPr/>
            <p:nvPr/>
          </p:nvSpPr>
          <p:spPr>
            <a:xfrm>
              <a:off x="101600" y="347979"/>
              <a:ext cx="1079400" cy="675600"/>
            </a:xfrm>
            <a:prstGeom prst="rect">
              <a:avLst/>
            </a:prstGeom>
            <a:noFill/>
            <a:ln>
              <a:noFill/>
            </a:ln>
          </p:spPr>
          <p:txBody>
            <a:bodyPr spcFirstLastPara="1" wrap="square" lIns="0" tIns="0" rIns="0" bIns="0" anchor="ctr" anchorCtr="0">
              <a:noAutofit/>
            </a:bodyPr>
            <a:lstStyle/>
            <a:p>
              <a:pPr marL="0" marR="0" lvl="0" indent="0" algn="ctr" rtl="0">
                <a:lnSpc>
                  <a:spcPct val="75000"/>
                </a:lnSpc>
                <a:spcBef>
                  <a:spcPts val="0"/>
                </a:spcBef>
                <a:spcAft>
                  <a:spcPts val="0"/>
                </a:spcAft>
                <a:buClr>
                  <a:srgbClr val="FFFFFF"/>
                </a:buClr>
                <a:buFont typeface="Arial"/>
                <a:buNone/>
              </a:pPr>
              <a:r>
                <a:rPr lang="en-US" sz="1800" b="1" i="0" u="none" strike="noStrike" cap="none">
                  <a:solidFill>
                    <a:srgbClr val="FFFFFF"/>
                  </a:solidFill>
                  <a:latin typeface="Arial"/>
                  <a:ea typeface="Arial"/>
                  <a:cs typeface="Arial"/>
                  <a:sym typeface="Arial"/>
                </a:rPr>
                <a:t>INSERT STICKER</a:t>
              </a:r>
              <a:br>
                <a:rPr lang="en-US" sz="1800" b="1" i="0" u="none" strike="noStrike" cap="none">
                  <a:solidFill>
                    <a:srgbClr val="FFFFFF"/>
                  </a:solidFill>
                  <a:latin typeface="Arial"/>
                  <a:ea typeface="Arial"/>
                  <a:cs typeface="Arial"/>
                  <a:sym typeface="Arial"/>
                </a:rPr>
              </a:br>
              <a:r>
                <a:rPr lang="en-US" sz="1800" b="1" i="0" u="none" strike="noStrike" cap="none">
                  <a:solidFill>
                    <a:srgbClr val="FFFFFF"/>
                  </a:solidFill>
                  <a:latin typeface="Arial"/>
                  <a:ea typeface="Arial"/>
                  <a:cs typeface="Arial"/>
                  <a:sym typeface="Arial"/>
                </a:rPr>
                <a:t>TEXT</a:t>
              </a:r>
              <a:endParaRPr sz="1600"/>
            </a:p>
          </p:txBody>
        </p:sp>
      </p:grpSp>
      <p:grpSp>
        <p:nvGrpSpPr>
          <p:cNvPr id="683" name="Shape 683"/>
          <p:cNvGrpSpPr/>
          <p:nvPr/>
        </p:nvGrpSpPr>
        <p:grpSpPr>
          <a:xfrm>
            <a:off x="635002" y="3340102"/>
            <a:ext cx="1269661" cy="1269534"/>
            <a:chOff x="0" y="0"/>
            <a:chExt cx="1269661" cy="1269661"/>
          </a:xfrm>
        </p:grpSpPr>
        <p:pic>
          <p:nvPicPr>
            <p:cNvPr id="684" name="Shape 684"/>
            <p:cNvPicPr preferRelativeResize="0"/>
            <p:nvPr/>
          </p:nvPicPr>
          <p:blipFill rotWithShape="1">
            <a:blip r:embed="rId4">
              <a:alphaModFix/>
            </a:blip>
            <a:srcRect/>
            <a:stretch/>
          </p:blipFill>
          <p:spPr>
            <a:xfrm>
              <a:off x="0" y="0"/>
              <a:ext cx="1269661" cy="1269661"/>
            </a:xfrm>
            <a:prstGeom prst="rect">
              <a:avLst/>
            </a:prstGeom>
            <a:noFill/>
            <a:ln>
              <a:noFill/>
            </a:ln>
          </p:spPr>
        </p:pic>
        <p:sp>
          <p:nvSpPr>
            <p:cNvPr id="685" name="Shape 685"/>
            <p:cNvSpPr/>
            <p:nvPr/>
          </p:nvSpPr>
          <p:spPr>
            <a:xfrm>
              <a:off x="88900" y="322579"/>
              <a:ext cx="1079400" cy="675600"/>
            </a:xfrm>
            <a:prstGeom prst="rect">
              <a:avLst/>
            </a:prstGeom>
            <a:noFill/>
            <a:ln>
              <a:noFill/>
            </a:ln>
          </p:spPr>
          <p:txBody>
            <a:bodyPr spcFirstLastPara="1" wrap="square" lIns="0" tIns="0" rIns="0" bIns="0" anchor="ctr" anchorCtr="0">
              <a:noAutofit/>
            </a:bodyPr>
            <a:lstStyle/>
            <a:p>
              <a:pPr marL="0" marR="0" lvl="0" indent="0" algn="ctr" rtl="0">
                <a:lnSpc>
                  <a:spcPct val="75000"/>
                </a:lnSpc>
                <a:spcBef>
                  <a:spcPts val="0"/>
                </a:spcBef>
                <a:spcAft>
                  <a:spcPts val="0"/>
                </a:spcAft>
                <a:buClr>
                  <a:srgbClr val="FFFFFF"/>
                </a:buClr>
                <a:buFont typeface="Arial"/>
                <a:buNone/>
              </a:pPr>
              <a:r>
                <a:rPr lang="en-US" sz="1800" b="1" i="0" u="none" strike="noStrike" cap="none">
                  <a:solidFill>
                    <a:srgbClr val="FFFFFF"/>
                  </a:solidFill>
                  <a:latin typeface="Arial"/>
                  <a:ea typeface="Arial"/>
                  <a:cs typeface="Arial"/>
                  <a:sym typeface="Arial"/>
                </a:rPr>
                <a:t>INSERT STICKER</a:t>
              </a:r>
              <a:br>
                <a:rPr lang="en-US" sz="1800" b="1" i="0" u="none" strike="noStrike" cap="none">
                  <a:solidFill>
                    <a:srgbClr val="FFFFFF"/>
                  </a:solidFill>
                  <a:latin typeface="Arial"/>
                  <a:ea typeface="Arial"/>
                  <a:cs typeface="Arial"/>
                  <a:sym typeface="Arial"/>
                </a:rPr>
              </a:br>
              <a:r>
                <a:rPr lang="en-US" sz="1800" b="1" i="0" u="none" strike="noStrike" cap="none">
                  <a:solidFill>
                    <a:srgbClr val="FFFFFF"/>
                  </a:solidFill>
                  <a:latin typeface="Arial"/>
                  <a:ea typeface="Arial"/>
                  <a:cs typeface="Arial"/>
                  <a:sym typeface="Arial"/>
                </a:rPr>
                <a:t>TEXT</a:t>
              </a:r>
              <a:endParaRPr sz="1600"/>
            </a:p>
          </p:txBody>
        </p:sp>
      </p:grpSp>
      <p:grpSp>
        <p:nvGrpSpPr>
          <p:cNvPr id="686" name="Shape 686"/>
          <p:cNvGrpSpPr/>
          <p:nvPr/>
        </p:nvGrpSpPr>
        <p:grpSpPr>
          <a:xfrm>
            <a:off x="2159002" y="3340102"/>
            <a:ext cx="1269661" cy="1269534"/>
            <a:chOff x="0" y="0"/>
            <a:chExt cx="1269661" cy="1269661"/>
          </a:xfrm>
        </p:grpSpPr>
        <p:pic>
          <p:nvPicPr>
            <p:cNvPr id="687" name="Shape 687"/>
            <p:cNvPicPr preferRelativeResize="0"/>
            <p:nvPr/>
          </p:nvPicPr>
          <p:blipFill rotWithShape="1">
            <a:blip r:embed="rId5">
              <a:alphaModFix/>
            </a:blip>
            <a:srcRect/>
            <a:stretch/>
          </p:blipFill>
          <p:spPr>
            <a:xfrm>
              <a:off x="0" y="0"/>
              <a:ext cx="1269661" cy="1269661"/>
            </a:xfrm>
            <a:prstGeom prst="rect">
              <a:avLst/>
            </a:prstGeom>
            <a:noFill/>
            <a:ln>
              <a:noFill/>
            </a:ln>
          </p:spPr>
        </p:pic>
        <p:sp>
          <p:nvSpPr>
            <p:cNvPr id="688" name="Shape 688"/>
            <p:cNvSpPr/>
            <p:nvPr/>
          </p:nvSpPr>
          <p:spPr>
            <a:xfrm>
              <a:off x="101600" y="335279"/>
              <a:ext cx="1079400" cy="675600"/>
            </a:xfrm>
            <a:prstGeom prst="rect">
              <a:avLst/>
            </a:prstGeom>
            <a:noFill/>
            <a:ln>
              <a:noFill/>
            </a:ln>
          </p:spPr>
          <p:txBody>
            <a:bodyPr spcFirstLastPara="1" wrap="square" lIns="0" tIns="0" rIns="0" bIns="0" anchor="ctr" anchorCtr="0">
              <a:noAutofit/>
            </a:bodyPr>
            <a:lstStyle/>
            <a:p>
              <a:pPr marL="0" marR="0" lvl="0" indent="0" algn="ctr" rtl="0">
                <a:lnSpc>
                  <a:spcPct val="75000"/>
                </a:lnSpc>
                <a:spcBef>
                  <a:spcPts val="0"/>
                </a:spcBef>
                <a:spcAft>
                  <a:spcPts val="0"/>
                </a:spcAft>
                <a:buClr>
                  <a:srgbClr val="FFFFFF"/>
                </a:buClr>
                <a:buFont typeface="Arial"/>
                <a:buNone/>
              </a:pPr>
              <a:r>
                <a:rPr lang="en-US" sz="1800" b="1" i="0" u="none" strike="noStrike" cap="none">
                  <a:solidFill>
                    <a:srgbClr val="FFFFFF"/>
                  </a:solidFill>
                  <a:latin typeface="Arial"/>
                  <a:ea typeface="Arial"/>
                  <a:cs typeface="Arial"/>
                  <a:sym typeface="Arial"/>
                </a:rPr>
                <a:t>INSERT STICKER</a:t>
              </a:r>
              <a:br>
                <a:rPr lang="en-US" sz="1800" b="1" i="0" u="none" strike="noStrike" cap="none">
                  <a:solidFill>
                    <a:srgbClr val="FFFFFF"/>
                  </a:solidFill>
                  <a:latin typeface="Arial"/>
                  <a:ea typeface="Arial"/>
                  <a:cs typeface="Arial"/>
                  <a:sym typeface="Arial"/>
                </a:rPr>
              </a:br>
              <a:r>
                <a:rPr lang="en-US" sz="1800" b="1" i="0" u="none" strike="noStrike" cap="none">
                  <a:solidFill>
                    <a:srgbClr val="FFFFFF"/>
                  </a:solidFill>
                  <a:latin typeface="Arial"/>
                  <a:ea typeface="Arial"/>
                  <a:cs typeface="Arial"/>
                  <a:sym typeface="Arial"/>
                </a:rPr>
                <a:t>TEXT</a:t>
              </a:r>
              <a:endParaRPr sz="1600"/>
            </a:p>
          </p:txBody>
        </p:sp>
      </p:grpSp>
      <p:grpSp>
        <p:nvGrpSpPr>
          <p:cNvPr id="689" name="Shape 689"/>
          <p:cNvGrpSpPr/>
          <p:nvPr/>
        </p:nvGrpSpPr>
        <p:grpSpPr>
          <a:xfrm>
            <a:off x="635002" y="4876802"/>
            <a:ext cx="1269661" cy="1269534"/>
            <a:chOff x="0" y="0"/>
            <a:chExt cx="1269661" cy="1269661"/>
          </a:xfrm>
        </p:grpSpPr>
        <p:pic>
          <p:nvPicPr>
            <p:cNvPr id="690" name="Shape 690"/>
            <p:cNvPicPr preferRelativeResize="0"/>
            <p:nvPr/>
          </p:nvPicPr>
          <p:blipFill rotWithShape="1">
            <a:blip r:embed="rId6">
              <a:alphaModFix/>
            </a:blip>
            <a:srcRect/>
            <a:stretch/>
          </p:blipFill>
          <p:spPr>
            <a:xfrm>
              <a:off x="0" y="0"/>
              <a:ext cx="1269661" cy="1269661"/>
            </a:xfrm>
            <a:prstGeom prst="rect">
              <a:avLst/>
            </a:prstGeom>
            <a:noFill/>
            <a:ln>
              <a:noFill/>
            </a:ln>
          </p:spPr>
        </p:pic>
        <p:sp>
          <p:nvSpPr>
            <p:cNvPr id="691" name="Shape 691"/>
            <p:cNvSpPr/>
            <p:nvPr/>
          </p:nvSpPr>
          <p:spPr>
            <a:xfrm>
              <a:off x="88900" y="322579"/>
              <a:ext cx="1079400" cy="675600"/>
            </a:xfrm>
            <a:prstGeom prst="rect">
              <a:avLst/>
            </a:prstGeom>
            <a:noFill/>
            <a:ln>
              <a:noFill/>
            </a:ln>
          </p:spPr>
          <p:txBody>
            <a:bodyPr spcFirstLastPara="1" wrap="square" lIns="0" tIns="0" rIns="0" bIns="0" anchor="ctr" anchorCtr="0">
              <a:noAutofit/>
            </a:bodyPr>
            <a:lstStyle/>
            <a:p>
              <a:pPr marL="0" marR="0" lvl="0" indent="0" algn="ctr" rtl="0">
                <a:lnSpc>
                  <a:spcPct val="75000"/>
                </a:lnSpc>
                <a:spcBef>
                  <a:spcPts val="0"/>
                </a:spcBef>
                <a:spcAft>
                  <a:spcPts val="0"/>
                </a:spcAft>
                <a:buClr>
                  <a:srgbClr val="FFFFFF"/>
                </a:buClr>
                <a:buFont typeface="Arial"/>
                <a:buNone/>
              </a:pPr>
              <a:r>
                <a:rPr lang="en-US" sz="1800" b="1" i="0" u="none" strike="noStrike" cap="none">
                  <a:solidFill>
                    <a:srgbClr val="FFFFFF"/>
                  </a:solidFill>
                  <a:latin typeface="Arial"/>
                  <a:ea typeface="Arial"/>
                  <a:cs typeface="Arial"/>
                  <a:sym typeface="Arial"/>
                </a:rPr>
                <a:t>INSERT STICKER</a:t>
              </a:r>
              <a:br>
                <a:rPr lang="en-US" sz="1800" b="1" i="0" u="none" strike="noStrike" cap="none">
                  <a:solidFill>
                    <a:srgbClr val="FFFFFF"/>
                  </a:solidFill>
                  <a:latin typeface="Arial"/>
                  <a:ea typeface="Arial"/>
                  <a:cs typeface="Arial"/>
                  <a:sym typeface="Arial"/>
                </a:rPr>
              </a:br>
              <a:r>
                <a:rPr lang="en-US" sz="1800" b="1" i="0" u="none" strike="noStrike" cap="none">
                  <a:solidFill>
                    <a:srgbClr val="FFFFFF"/>
                  </a:solidFill>
                  <a:latin typeface="Arial"/>
                  <a:ea typeface="Arial"/>
                  <a:cs typeface="Arial"/>
                  <a:sym typeface="Arial"/>
                </a:rPr>
                <a:t>TEXT</a:t>
              </a:r>
              <a:endParaRPr sz="1600"/>
            </a:p>
          </p:txBody>
        </p:sp>
      </p:grpSp>
      <p:grpSp>
        <p:nvGrpSpPr>
          <p:cNvPr id="692" name="Shape 692"/>
          <p:cNvGrpSpPr/>
          <p:nvPr/>
        </p:nvGrpSpPr>
        <p:grpSpPr>
          <a:xfrm>
            <a:off x="2159002" y="4876802"/>
            <a:ext cx="1269661" cy="1269534"/>
            <a:chOff x="0" y="0"/>
            <a:chExt cx="1269661" cy="1269661"/>
          </a:xfrm>
        </p:grpSpPr>
        <p:pic>
          <p:nvPicPr>
            <p:cNvPr id="693" name="Shape 693"/>
            <p:cNvPicPr preferRelativeResize="0"/>
            <p:nvPr/>
          </p:nvPicPr>
          <p:blipFill rotWithShape="1">
            <a:blip r:embed="rId7">
              <a:alphaModFix/>
            </a:blip>
            <a:srcRect/>
            <a:stretch/>
          </p:blipFill>
          <p:spPr>
            <a:xfrm>
              <a:off x="0" y="0"/>
              <a:ext cx="1269661" cy="1269661"/>
            </a:xfrm>
            <a:prstGeom prst="rect">
              <a:avLst/>
            </a:prstGeom>
            <a:noFill/>
            <a:ln>
              <a:noFill/>
            </a:ln>
          </p:spPr>
        </p:pic>
        <p:sp>
          <p:nvSpPr>
            <p:cNvPr id="694" name="Shape 694"/>
            <p:cNvSpPr/>
            <p:nvPr/>
          </p:nvSpPr>
          <p:spPr>
            <a:xfrm>
              <a:off x="101600" y="335279"/>
              <a:ext cx="1079400" cy="675600"/>
            </a:xfrm>
            <a:prstGeom prst="rect">
              <a:avLst/>
            </a:prstGeom>
            <a:noFill/>
            <a:ln>
              <a:noFill/>
            </a:ln>
          </p:spPr>
          <p:txBody>
            <a:bodyPr spcFirstLastPara="1" wrap="square" lIns="0" tIns="0" rIns="0" bIns="0" anchor="ctr" anchorCtr="0">
              <a:noAutofit/>
            </a:bodyPr>
            <a:lstStyle/>
            <a:p>
              <a:pPr marL="0" marR="0" lvl="0" indent="0" algn="ctr" rtl="0">
                <a:lnSpc>
                  <a:spcPct val="75000"/>
                </a:lnSpc>
                <a:spcBef>
                  <a:spcPts val="0"/>
                </a:spcBef>
                <a:spcAft>
                  <a:spcPts val="0"/>
                </a:spcAft>
                <a:buClr>
                  <a:srgbClr val="FFFFFF"/>
                </a:buClr>
                <a:buFont typeface="Arial"/>
                <a:buNone/>
              </a:pPr>
              <a:r>
                <a:rPr lang="en-US" sz="1800" b="1" i="0" u="none" strike="noStrike" cap="none">
                  <a:solidFill>
                    <a:srgbClr val="FFFFFF"/>
                  </a:solidFill>
                  <a:latin typeface="Arial"/>
                  <a:ea typeface="Arial"/>
                  <a:cs typeface="Arial"/>
                  <a:sym typeface="Arial"/>
                </a:rPr>
                <a:t>INSERT STICKER</a:t>
              </a:r>
              <a:br>
                <a:rPr lang="en-US" sz="1800" b="1" i="0" u="none" strike="noStrike" cap="none">
                  <a:solidFill>
                    <a:srgbClr val="FFFFFF"/>
                  </a:solidFill>
                  <a:latin typeface="Arial"/>
                  <a:ea typeface="Arial"/>
                  <a:cs typeface="Arial"/>
                  <a:sym typeface="Arial"/>
                </a:rPr>
              </a:br>
              <a:r>
                <a:rPr lang="en-US" sz="1800" b="1" i="0" u="none" strike="noStrike" cap="none">
                  <a:solidFill>
                    <a:srgbClr val="FFFFFF"/>
                  </a:solidFill>
                  <a:latin typeface="Arial"/>
                  <a:ea typeface="Arial"/>
                  <a:cs typeface="Arial"/>
                  <a:sym typeface="Arial"/>
                </a:rPr>
                <a:t>TEXT</a:t>
              </a:r>
              <a:endParaRPr sz="1600"/>
            </a:p>
          </p:txBody>
        </p:sp>
      </p:grpSp>
      <p:sp>
        <p:nvSpPr>
          <p:cNvPr id="695" name="Shape 695"/>
          <p:cNvSpPr/>
          <p:nvPr/>
        </p:nvSpPr>
        <p:spPr>
          <a:xfrm>
            <a:off x="8790781" y="1828801"/>
            <a:ext cx="3236400" cy="2032200"/>
          </a:xfrm>
          <a:custGeom>
            <a:avLst/>
            <a:gdLst/>
            <a:ahLst/>
            <a:cxnLst/>
            <a:rect l="0" t="0" r="0" b="0"/>
            <a:pathLst>
              <a:path w="120000" h="120000" extrusionOk="0">
                <a:moveTo>
                  <a:pt x="20633" y="0"/>
                </a:moveTo>
                <a:cubicBezTo>
                  <a:pt x="15433" y="0"/>
                  <a:pt x="11216" y="6716"/>
                  <a:pt x="11216" y="15000"/>
                </a:cubicBezTo>
                <a:lnTo>
                  <a:pt x="11216" y="28966"/>
                </a:lnTo>
                <a:lnTo>
                  <a:pt x="0" y="37572"/>
                </a:lnTo>
                <a:lnTo>
                  <a:pt x="11216" y="46172"/>
                </a:lnTo>
                <a:lnTo>
                  <a:pt x="11216" y="105000"/>
                </a:lnTo>
                <a:cubicBezTo>
                  <a:pt x="11216" y="113283"/>
                  <a:pt x="15433" y="120000"/>
                  <a:pt x="20633" y="120000"/>
                </a:cubicBezTo>
                <a:lnTo>
                  <a:pt x="110583" y="120000"/>
                </a:lnTo>
                <a:cubicBezTo>
                  <a:pt x="115783" y="120000"/>
                  <a:pt x="120000" y="113283"/>
                  <a:pt x="120000" y="105000"/>
                </a:cubicBezTo>
                <a:lnTo>
                  <a:pt x="120000" y="15000"/>
                </a:lnTo>
                <a:cubicBezTo>
                  <a:pt x="120000" y="6716"/>
                  <a:pt x="115783" y="0"/>
                  <a:pt x="110583" y="0"/>
                </a:cubicBezTo>
                <a:lnTo>
                  <a:pt x="20633" y="0"/>
                </a:lnTo>
                <a:close/>
              </a:path>
            </a:pathLst>
          </a:custGeom>
          <a:noFill/>
          <a:ln>
            <a:noFill/>
          </a:ln>
        </p:spPr>
        <p:txBody>
          <a:bodyPr spcFirstLastPara="1" wrap="square" lIns="278725" tIns="278725" rIns="278725" bIns="278725" anchor="t" anchorCtr="0">
            <a:noAutofit/>
          </a:bodyPr>
          <a:lstStyle/>
          <a:p>
            <a:pPr marL="0" marR="0" lvl="0" indent="0" algn="l" rtl="0">
              <a:lnSpc>
                <a:spcPct val="133333"/>
              </a:lnSpc>
              <a:spcBef>
                <a:spcPts val="0"/>
              </a:spcBef>
              <a:spcAft>
                <a:spcPts val="0"/>
              </a:spcAft>
              <a:buClr>
                <a:srgbClr val="FFFFFF"/>
              </a:buClr>
              <a:buFont typeface="Arial"/>
              <a:buNone/>
            </a:pPr>
            <a:r>
              <a:rPr lang="en-US" sz="1100" b="0" i="0" u="none" strike="noStrike" cap="none">
                <a:solidFill>
                  <a:srgbClr val="FFFFFF"/>
                </a:solidFill>
                <a:latin typeface="Arial"/>
                <a:ea typeface="Arial"/>
                <a:cs typeface="Arial"/>
                <a:sym typeface="Arial"/>
              </a:rPr>
              <a:t>Insert quote here. Vestibulum suscipit augue a erat tristique sollicitudin. Donec sit amet neque arcu. Vestibulum at rhoncus neque. Vivamus eget vulputate purus. Curabitur venenatis, nisi non faucibus fringilla. —John Doe</a:t>
            </a:r>
            <a:endParaRPr sz="1600"/>
          </a:p>
        </p:txBody>
      </p:sp>
      <p:grpSp>
        <p:nvGrpSpPr>
          <p:cNvPr id="696" name="Shape 696"/>
          <p:cNvGrpSpPr/>
          <p:nvPr/>
        </p:nvGrpSpPr>
        <p:grpSpPr>
          <a:xfrm>
            <a:off x="4051299" y="1828799"/>
            <a:ext cx="2031492" cy="2031289"/>
            <a:chOff x="0" y="0"/>
            <a:chExt cx="2031492" cy="2031492"/>
          </a:xfrm>
        </p:grpSpPr>
        <p:pic>
          <p:nvPicPr>
            <p:cNvPr id="697" name="Shape 697"/>
            <p:cNvPicPr preferRelativeResize="0"/>
            <p:nvPr/>
          </p:nvPicPr>
          <p:blipFill rotWithShape="1">
            <a:blip r:embed="rId8">
              <a:alphaModFix/>
            </a:blip>
            <a:srcRect/>
            <a:stretch/>
          </p:blipFill>
          <p:spPr>
            <a:xfrm>
              <a:off x="0" y="0"/>
              <a:ext cx="2031492" cy="2031492"/>
            </a:xfrm>
            <a:prstGeom prst="rect">
              <a:avLst/>
            </a:prstGeom>
            <a:noFill/>
            <a:ln>
              <a:noFill/>
            </a:ln>
          </p:spPr>
        </p:pic>
        <p:sp>
          <p:nvSpPr>
            <p:cNvPr id="698" name="Shape 698"/>
            <p:cNvSpPr/>
            <p:nvPr/>
          </p:nvSpPr>
          <p:spPr>
            <a:xfrm>
              <a:off x="165100" y="152400"/>
              <a:ext cx="1676400" cy="233700"/>
            </a:xfrm>
            <a:prstGeom prst="rect">
              <a:avLst/>
            </a:prstGeom>
            <a:noFill/>
            <a:ln>
              <a:noFill/>
            </a:ln>
          </p:spPr>
          <p:txBody>
            <a:bodyPr spcFirstLastPara="1" wrap="square" lIns="0" tIns="0" rIns="0" bIns="0" anchor="t" anchorCtr="0">
              <a:noAutofit/>
            </a:bodyPr>
            <a:lstStyle/>
            <a:p>
              <a:pPr marL="0" marR="0" lvl="0" indent="0" algn="l" rtl="0">
                <a:lnSpc>
                  <a:spcPct val="75000"/>
                </a:lnSpc>
                <a:spcBef>
                  <a:spcPts val="0"/>
                </a:spcBef>
                <a:spcAft>
                  <a:spcPts val="0"/>
                </a:spcAft>
                <a:buClr>
                  <a:srgbClr val="000000"/>
                </a:buClr>
                <a:buFont typeface="Arial"/>
                <a:buNone/>
              </a:pPr>
              <a:r>
                <a:rPr lang="en-US" sz="1800" b="1" i="0" u="none" strike="noStrike" cap="none">
                  <a:solidFill>
                    <a:srgbClr val="000000"/>
                  </a:solidFill>
                  <a:latin typeface="Arial"/>
                  <a:ea typeface="Arial"/>
                  <a:cs typeface="Arial"/>
                  <a:sym typeface="Arial"/>
                </a:rPr>
                <a:t>INSERT TERM</a:t>
              </a:r>
              <a:endParaRPr sz="1600"/>
            </a:p>
          </p:txBody>
        </p:sp>
        <p:sp>
          <p:nvSpPr>
            <p:cNvPr id="699" name="Shape 699"/>
            <p:cNvSpPr/>
            <p:nvPr/>
          </p:nvSpPr>
          <p:spPr>
            <a:xfrm>
              <a:off x="165100" y="419100"/>
              <a:ext cx="1750200" cy="1415100"/>
            </a:xfrm>
            <a:prstGeom prst="rect">
              <a:avLst/>
            </a:prstGeom>
            <a:noFill/>
            <a:ln>
              <a:noFill/>
            </a:ln>
          </p:spPr>
          <p:txBody>
            <a:bodyPr spcFirstLastPara="1" wrap="square" lIns="0" tIns="0" rIns="0" bIns="0" anchor="t" anchorCtr="0">
              <a:noAutofit/>
            </a:bodyPr>
            <a:lstStyle/>
            <a:p>
              <a:pPr marL="0" marR="0" lvl="0" indent="0" algn="l" rtl="0">
                <a:lnSpc>
                  <a:spcPct val="133333"/>
                </a:lnSpc>
                <a:spcBef>
                  <a:spcPts val="0"/>
                </a:spcBef>
                <a:spcAft>
                  <a:spcPts val="0"/>
                </a:spcAft>
                <a:buClr>
                  <a:srgbClr val="000000"/>
                </a:buClr>
                <a:buFont typeface="Arial"/>
                <a:buNone/>
              </a:pPr>
              <a:r>
                <a:rPr lang="en-US" sz="1100" b="0" i="0" u="none" strike="noStrike" cap="none">
                  <a:solidFill>
                    <a:srgbClr val="000000"/>
                  </a:solidFill>
                  <a:latin typeface="Arial"/>
                  <a:ea typeface="Arial"/>
                  <a:cs typeface="Arial"/>
                  <a:sym typeface="Arial"/>
                </a:rPr>
                <a:t>Insert glossary definition here. Lorem ipsum dolor sit amet, consectetur adipiscing elit. Vivamus erat leo, volutpat et ultrices eget, faucibus ut</a:t>
              </a:r>
              <a:endParaRPr sz="1100" b="0" i="0" u="none" strike="noStrike" cap="none">
                <a:solidFill>
                  <a:srgbClr val="000000"/>
                </a:solidFill>
                <a:latin typeface="Arial"/>
                <a:ea typeface="Arial"/>
                <a:cs typeface="Arial"/>
                <a:sym typeface="Arial"/>
              </a:endParaRPr>
            </a:p>
          </p:txBody>
        </p:sp>
      </p:grpSp>
      <p:grpSp>
        <p:nvGrpSpPr>
          <p:cNvPr id="700" name="Shape 700"/>
          <p:cNvGrpSpPr/>
          <p:nvPr/>
        </p:nvGrpSpPr>
        <p:grpSpPr>
          <a:xfrm>
            <a:off x="6362700" y="1828799"/>
            <a:ext cx="2031492" cy="2031289"/>
            <a:chOff x="0" y="0"/>
            <a:chExt cx="2031492" cy="2031492"/>
          </a:xfrm>
        </p:grpSpPr>
        <p:pic>
          <p:nvPicPr>
            <p:cNvPr id="701" name="Shape 701"/>
            <p:cNvPicPr preferRelativeResize="0"/>
            <p:nvPr/>
          </p:nvPicPr>
          <p:blipFill rotWithShape="1">
            <a:blip r:embed="rId9">
              <a:alphaModFix/>
            </a:blip>
            <a:srcRect/>
            <a:stretch/>
          </p:blipFill>
          <p:spPr>
            <a:xfrm>
              <a:off x="0" y="0"/>
              <a:ext cx="2031492" cy="2031492"/>
            </a:xfrm>
            <a:prstGeom prst="rect">
              <a:avLst/>
            </a:prstGeom>
            <a:noFill/>
            <a:ln>
              <a:noFill/>
            </a:ln>
          </p:spPr>
        </p:pic>
        <p:sp>
          <p:nvSpPr>
            <p:cNvPr id="702" name="Shape 702"/>
            <p:cNvSpPr/>
            <p:nvPr/>
          </p:nvSpPr>
          <p:spPr>
            <a:xfrm>
              <a:off x="177800" y="152400"/>
              <a:ext cx="1676400" cy="233700"/>
            </a:xfrm>
            <a:prstGeom prst="rect">
              <a:avLst/>
            </a:prstGeom>
            <a:noFill/>
            <a:ln>
              <a:noFill/>
            </a:ln>
          </p:spPr>
          <p:txBody>
            <a:bodyPr spcFirstLastPara="1" wrap="square" lIns="0" tIns="0" rIns="0" bIns="0" anchor="t" anchorCtr="0">
              <a:noAutofit/>
            </a:bodyPr>
            <a:lstStyle/>
            <a:p>
              <a:pPr marL="0" marR="0" lvl="0" indent="0" algn="l" rtl="0">
                <a:lnSpc>
                  <a:spcPct val="75000"/>
                </a:lnSpc>
                <a:spcBef>
                  <a:spcPts val="0"/>
                </a:spcBef>
                <a:spcAft>
                  <a:spcPts val="0"/>
                </a:spcAft>
                <a:buClr>
                  <a:srgbClr val="FFFFFF"/>
                </a:buClr>
                <a:buFont typeface="Arial"/>
                <a:buNone/>
              </a:pPr>
              <a:r>
                <a:rPr lang="en-US" sz="1800" b="1" i="0" u="none" strike="noStrike" cap="none">
                  <a:solidFill>
                    <a:srgbClr val="FFFFFF"/>
                  </a:solidFill>
                  <a:latin typeface="Arial"/>
                  <a:ea typeface="Arial"/>
                  <a:cs typeface="Arial"/>
                  <a:sym typeface="Arial"/>
                </a:rPr>
                <a:t>INSERT TERM</a:t>
              </a:r>
              <a:endParaRPr sz="1600"/>
            </a:p>
          </p:txBody>
        </p:sp>
        <p:sp>
          <p:nvSpPr>
            <p:cNvPr id="703" name="Shape 703"/>
            <p:cNvSpPr/>
            <p:nvPr/>
          </p:nvSpPr>
          <p:spPr>
            <a:xfrm>
              <a:off x="177800" y="419100"/>
              <a:ext cx="1676400" cy="1415100"/>
            </a:xfrm>
            <a:prstGeom prst="rect">
              <a:avLst/>
            </a:prstGeom>
            <a:noFill/>
            <a:ln>
              <a:noFill/>
            </a:ln>
          </p:spPr>
          <p:txBody>
            <a:bodyPr spcFirstLastPara="1" wrap="square" lIns="0" tIns="0" rIns="0" bIns="0" anchor="t" anchorCtr="0">
              <a:noAutofit/>
            </a:bodyPr>
            <a:lstStyle/>
            <a:p>
              <a:pPr marL="0" marR="0" lvl="0" indent="0" algn="l" rtl="0">
                <a:lnSpc>
                  <a:spcPct val="133333"/>
                </a:lnSpc>
                <a:spcBef>
                  <a:spcPts val="0"/>
                </a:spcBef>
                <a:spcAft>
                  <a:spcPts val="0"/>
                </a:spcAft>
                <a:buClr>
                  <a:srgbClr val="FFFFFF"/>
                </a:buClr>
                <a:buFont typeface="Arial"/>
                <a:buNone/>
              </a:pPr>
              <a:r>
                <a:rPr lang="en-US" sz="1100" b="0" i="0" u="none" strike="noStrike" cap="none">
                  <a:solidFill>
                    <a:srgbClr val="FFFFFF"/>
                  </a:solidFill>
                  <a:latin typeface="Arial"/>
                  <a:ea typeface="Arial"/>
                  <a:cs typeface="Arial"/>
                  <a:sym typeface="Arial"/>
                </a:rPr>
                <a:t>Insert glossary definition here. Lorem ipsum dolor sit amet, consectetur adipiscing elit. Vivamus erat leo, volutpat et ultrices eget, faucibus ut</a:t>
              </a:r>
              <a:endParaRPr sz="1100" b="0" i="0" u="none" strike="noStrike" cap="none">
                <a:solidFill>
                  <a:srgbClr val="FFFFFF"/>
                </a:solidFill>
                <a:latin typeface="Arial"/>
                <a:ea typeface="Arial"/>
                <a:cs typeface="Arial"/>
                <a:sym typeface="Arial"/>
              </a:endParaRPr>
            </a:p>
          </p:txBody>
        </p:sp>
      </p:grpSp>
      <p:grpSp>
        <p:nvGrpSpPr>
          <p:cNvPr id="704" name="Shape 704"/>
          <p:cNvGrpSpPr/>
          <p:nvPr/>
        </p:nvGrpSpPr>
        <p:grpSpPr>
          <a:xfrm>
            <a:off x="4051299" y="4114798"/>
            <a:ext cx="2031492" cy="2031289"/>
            <a:chOff x="0" y="0"/>
            <a:chExt cx="2031492" cy="2031492"/>
          </a:xfrm>
        </p:grpSpPr>
        <p:pic>
          <p:nvPicPr>
            <p:cNvPr id="705" name="Shape 705"/>
            <p:cNvPicPr preferRelativeResize="0"/>
            <p:nvPr/>
          </p:nvPicPr>
          <p:blipFill rotWithShape="1">
            <a:blip r:embed="rId10">
              <a:alphaModFix/>
            </a:blip>
            <a:srcRect/>
            <a:stretch/>
          </p:blipFill>
          <p:spPr>
            <a:xfrm>
              <a:off x="0" y="0"/>
              <a:ext cx="2031492" cy="2031492"/>
            </a:xfrm>
            <a:prstGeom prst="rect">
              <a:avLst/>
            </a:prstGeom>
            <a:noFill/>
            <a:ln>
              <a:noFill/>
            </a:ln>
          </p:spPr>
        </p:pic>
        <p:sp>
          <p:nvSpPr>
            <p:cNvPr id="706" name="Shape 706"/>
            <p:cNvSpPr/>
            <p:nvPr/>
          </p:nvSpPr>
          <p:spPr>
            <a:xfrm>
              <a:off x="165100" y="177800"/>
              <a:ext cx="1676400" cy="233700"/>
            </a:xfrm>
            <a:prstGeom prst="rect">
              <a:avLst/>
            </a:prstGeom>
            <a:noFill/>
            <a:ln>
              <a:noFill/>
            </a:ln>
          </p:spPr>
          <p:txBody>
            <a:bodyPr spcFirstLastPara="1" wrap="square" lIns="0" tIns="0" rIns="0" bIns="0" anchor="t" anchorCtr="0">
              <a:noAutofit/>
            </a:bodyPr>
            <a:lstStyle/>
            <a:p>
              <a:pPr marL="0" marR="0" lvl="0" indent="0" algn="l" rtl="0">
                <a:lnSpc>
                  <a:spcPct val="75000"/>
                </a:lnSpc>
                <a:spcBef>
                  <a:spcPts val="0"/>
                </a:spcBef>
                <a:spcAft>
                  <a:spcPts val="0"/>
                </a:spcAft>
                <a:buClr>
                  <a:srgbClr val="FFFFFF"/>
                </a:buClr>
                <a:buFont typeface="Arial"/>
                <a:buNone/>
              </a:pPr>
              <a:r>
                <a:rPr lang="en-US" sz="1800" b="1" i="0" u="none" strike="noStrike" cap="none">
                  <a:solidFill>
                    <a:srgbClr val="FFFFFF"/>
                  </a:solidFill>
                  <a:latin typeface="Arial"/>
                  <a:ea typeface="Arial"/>
                  <a:cs typeface="Arial"/>
                  <a:sym typeface="Arial"/>
                </a:rPr>
                <a:t>INSERT TERM</a:t>
              </a:r>
              <a:endParaRPr sz="1600"/>
            </a:p>
          </p:txBody>
        </p:sp>
        <p:sp>
          <p:nvSpPr>
            <p:cNvPr id="707" name="Shape 707"/>
            <p:cNvSpPr/>
            <p:nvPr/>
          </p:nvSpPr>
          <p:spPr>
            <a:xfrm>
              <a:off x="165100" y="444500"/>
              <a:ext cx="1676400" cy="1415100"/>
            </a:xfrm>
            <a:prstGeom prst="rect">
              <a:avLst/>
            </a:prstGeom>
            <a:noFill/>
            <a:ln>
              <a:noFill/>
            </a:ln>
          </p:spPr>
          <p:txBody>
            <a:bodyPr spcFirstLastPara="1" wrap="square" lIns="0" tIns="0" rIns="0" bIns="0" anchor="t" anchorCtr="0">
              <a:noAutofit/>
            </a:bodyPr>
            <a:lstStyle/>
            <a:p>
              <a:pPr marL="0" marR="0" lvl="0" indent="0" algn="l" rtl="0">
                <a:lnSpc>
                  <a:spcPct val="133333"/>
                </a:lnSpc>
                <a:spcBef>
                  <a:spcPts val="0"/>
                </a:spcBef>
                <a:spcAft>
                  <a:spcPts val="0"/>
                </a:spcAft>
                <a:buClr>
                  <a:srgbClr val="FFFFFF"/>
                </a:buClr>
                <a:buFont typeface="Arial"/>
                <a:buNone/>
              </a:pPr>
              <a:r>
                <a:rPr lang="en-US" sz="1100" b="0" i="0" u="none" strike="noStrike" cap="none">
                  <a:solidFill>
                    <a:srgbClr val="FFFFFF"/>
                  </a:solidFill>
                  <a:latin typeface="Arial"/>
                  <a:ea typeface="Arial"/>
                  <a:cs typeface="Arial"/>
                  <a:sym typeface="Arial"/>
                </a:rPr>
                <a:t>Insert glossary definition here. Lorem ipsum dolor sit amet, consectetur adipiscing elit. Vivamus erat leo, volutpat et ultrices eget, faucibus ut</a:t>
              </a:r>
              <a:endParaRPr sz="1100" b="0" i="0" u="none" strike="noStrike" cap="none">
                <a:solidFill>
                  <a:srgbClr val="FFFFFF"/>
                </a:solidFill>
                <a:latin typeface="Arial"/>
                <a:ea typeface="Arial"/>
                <a:cs typeface="Arial"/>
                <a:sym typeface="Arial"/>
              </a:endParaRPr>
            </a:p>
          </p:txBody>
        </p:sp>
      </p:grpSp>
      <p:grpSp>
        <p:nvGrpSpPr>
          <p:cNvPr id="708" name="Shape 708"/>
          <p:cNvGrpSpPr/>
          <p:nvPr/>
        </p:nvGrpSpPr>
        <p:grpSpPr>
          <a:xfrm>
            <a:off x="6362700" y="4114798"/>
            <a:ext cx="2031492" cy="2031289"/>
            <a:chOff x="0" y="0"/>
            <a:chExt cx="2031492" cy="2031492"/>
          </a:xfrm>
        </p:grpSpPr>
        <p:pic>
          <p:nvPicPr>
            <p:cNvPr id="709" name="Shape 709"/>
            <p:cNvPicPr preferRelativeResize="0"/>
            <p:nvPr/>
          </p:nvPicPr>
          <p:blipFill rotWithShape="1">
            <a:blip r:embed="rId11">
              <a:alphaModFix/>
            </a:blip>
            <a:srcRect/>
            <a:stretch/>
          </p:blipFill>
          <p:spPr>
            <a:xfrm>
              <a:off x="0" y="0"/>
              <a:ext cx="2031492" cy="2031492"/>
            </a:xfrm>
            <a:prstGeom prst="rect">
              <a:avLst/>
            </a:prstGeom>
            <a:noFill/>
            <a:ln>
              <a:noFill/>
            </a:ln>
          </p:spPr>
        </p:pic>
        <p:sp>
          <p:nvSpPr>
            <p:cNvPr id="710" name="Shape 710"/>
            <p:cNvSpPr/>
            <p:nvPr/>
          </p:nvSpPr>
          <p:spPr>
            <a:xfrm>
              <a:off x="177800" y="177800"/>
              <a:ext cx="1676400" cy="233700"/>
            </a:xfrm>
            <a:prstGeom prst="rect">
              <a:avLst/>
            </a:prstGeom>
            <a:noFill/>
            <a:ln>
              <a:noFill/>
            </a:ln>
          </p:spPr>
          <p:txBody>
            <a:bodyPr spcFirstLastPara="1" wrap="square" lIns="0" tIns="0" rIns="0" bIns="0" anchor="t" anchorCtr="0">
              <a:noAutofit/>
            </a:bodyPr>
            <a:lstStyle/>
            <a:p>
              <a:pPr marL="0" marR="0" lvl="0" indent="0" algn="l" rtl="0">
                <a:lnSpc>
                  <a:spcPct val="75000"/>
                </a:lnSpc>
                <a:spcBef>
                  <a:spcPts val="0"/>
                </a:spcBef>
                <a:spcAft>
                  <a:spcPts val="0"/>
                </a:spcAft>
                <a:buClr>
                  <a:srgbClr val="FFFFFF"/>
                </a:buClr>
                <a:buFont typeface="Arial"/>
                <a:buNone/>
              </a:pPr>
              <a:r>
                <a:rPr lang="en-US" sz="1800" b="1" i="0" u="none" strike="noStrike" cap="none">
                  <a:solidFill>
                    <a:srgbClr val="FFFFFF"/>
                  </a:solidFill>
                  <a:latin typeface="Arial"/>
                  <a:ea typeface="Arial"/>
                  <a:cs typeface="Arial"/>
                  <a:sym typeface="Arial"/>
                </a:rPr>
                <a:t>INSERT TERM</a:t>
              </a:r>
              <a:endParaRPr sz="1600"/>
            </a:p>
          </p:txBody>
        </p:sp>
        <p:sp>
          <p:nvSpPr>
            <p:cNvPr id="711" name="Shape 711"/>
            <p:cNvSpPr/>
            <p:nvPr/>
          </p:nvSpPr>
          <p:spPr>
            <a:xfrm>
              <a:off x="177800" y="444500"/>
              <a:ext cx="1676400" cy="1415100"/>
            </a:xfrm>
            <a:prstGeom prst="rect">
              <a:avLst/>
            </a:prstGeom>
            <a:noFill/>
            <a:ln>
              <a:noFill/>
            </a:ln>
          </p:spPr>
          <p:txBody>
            <a:bodyPr spcFirstLastPara="1" wrap="square" lIns="0" tIns="0" rIns="0" bIns="0" anchor="t" anchorCtr="0">
              <a:noAutofit/>
            </a:bodyPr>
            <a:lstStyle/>
            <a:p>
              <a:pPr marL="0" marR="0" lvl="0" indent="0" algn="l" rtl="0">
                <a:lnSpc>
                  <a:spcPct val="133333"/>
                </a:lnSpc>
                <a:spcBef>
                  <a:spcPts val="0"/>
                </a:spcBef>
                <a:spcAft>
                  <a:spcPts val="0"/>
                </a:spcAft>
                <a:buClr>
                  <a:srgbClr val="FFFFFF"/>
                </a:buClr>
                <a:buFont typeface="Arial"/>
                <a:buNone/>
              </a:pPr>
              <a:r>
                <a:rPr lang="en-US" sz="1100" b="0" i="0" u="none" strike="noStrike" cap="none">
                  <a:solidFill>
                    <a:srgbClr val="FFFFFF"/>
                  </a:solidFill>
                  <a:latin typeface="Arial"/>
                  <a:ea typeface="Arial"/>
                  <a:cs typeface="Arial"/>
                  <a:sym typeface="Arial"/>
                </a:rPr>
                <a:t>Insert glossary definition here. Lorem ipsum dolor sit amet, consectetur adipiscing elit. Vivamus erat leo, volutpat et ultrices eget, faucibus ut</a:t>
              </a:r>
              <a:endParaRPr sz="1100" b="0" i="0" u="none" strike="noStrike" cap="none">
                <a:solidFill>
                  <a:srgbClr val="FFFFFF"/>
                </a:solidFill>
                <a:latin typeface="Arial"/>
                <a:ea typeface="Arial"/>
                <a:cs typeface="Arial"/>
                <a:sym typeface="Arial"/>
              </a:endParaRPr>
            </a:p>
          </p:txBody>
        </p:sp>
      </p:grpSp>
      <p:sp>
        <p:nvSpPr>
          <p:cNvPr id="712" name="Shape 712"/>
          <p:cNvSpPr/>
          <p:nvPr/>
        </p:nvSpPr>
        <p:spPr>
          <a:xfrm>
            <a:off x="8940835" y="4156956"/>
            <a:ext cx="3331500" cy="2032200"/>
          </a:xfrm>
          <a:custGeom>
            <a:avLst/>
            <a:gdLst/>
            <a:ahLst/>
            <a:cxnLst/>
            <a:rect l="0" t="0" r="0" b="0"/>
            <a:pathLst>
              <a:path w="120000" h="120000" extrusionOk="0">
                <a:moveTo>
                  <a:pt x="20633" y="0"/>
                </a:moveTo>
                <a:cubicBezTo>
                  <a:pt x="15433" y="0"/>
                  <a:pt x="11216" y="6716"/>
                  <a:pt x="11216" y="15000"/>
                </a:cubicBezTo>
                <a:lnTo>
                  <a:pt x="11216" y="28966"/>
                </a:lnTo>
                <a:lnTo>
                  <a:pt x="0" y="37572"/>
                </a:lnTo>
                <a:lnTo>
                  <a:pt x="11216" y="46172"/>
                </a:lnTo>
                <a:lnTo>
                  <a:pt x="11216" y="105000"/>
                </a:lnTo>
                <a:cubicBezTo>
                  <a:pt x="11216" y="113283"/>
                  <a:pt x="15433" y="120000"/>
                  <a:pt x="20633" y="120000"/>
                </a:cubicBezTo>
                <a:lnTo>
                  <a:pt x="110583" y="120000"/>
                </a:lnTo>
                <a:cubicBezTo>
                  <a:pt x="115783" y="120000"/>
                  <a:pt x="120000" y="113283"/>
                  <a:pt x="120000" y="105000"/>
                </a:cubicBezTo>
                <a:lnTo>
                  <a:pt x="120000" y="15000"/>
                </a:lnTo>
                <a:cubicBezTo>
                  <a:pt x="120000" y="6716"/>
                  <a:pt x="115783" y="0"/>
                  <a:pt x="110583" y="0"/>
                </a:cubicBezTo>
                <a:lnTo>
                  <a:pt x="20633" y="0"/>
                </a:lnTo>
                <a:close/>
              </a:path>
            </a:pathLst>
          </a:custGeom>
          <a:solidFill>
            <a:srgbClr val="FFDC00"/>
          </a:solidFill>
          <a:ln>
            <a:noFill/>
          </a:ln>
        </p:spPr>
        <p:txBody>
          <a:bodyPr spcFirstLastPara="1" wrap="square" lIns="278725" tIns="278725" rIns="278725" bIns="278725" anchor="t" anchorCtr="0">
            <a:noAutofit/>
          </a:bodyPr>
          <a:lstStyle/>
          <a:p>
            <a:pPr marL="0" marR="0" lvl="0" indent="0" algn="l" rtl="0">
              <a:lnSpc>
                <a:spcPct val="133333"/>
              </a:lnSpc>
              <a:spcBef>
                <a:spcPts val="0"/>
              </a:spcBef>
              <a:spcAft>
                <a:spcPts val="0"/>
              </a:spcAft>
              <a:buClr>
                <a:srgbClr val="000000"/>
              </a:buClr>
              <a:buFont typeface="Arial"/>
              <a:buNone/>
            </a:pPr>
            <a:r>
              <a:rPr lang="en-US" sz="1100" b="0" i="0" u="none" strike="noStrike" cap="none">
                <a:solidFill>
                  <a:srgbClr val="000000"/>
                </a:solidFill>
                <a:latin typeface="Arial"/>
                <a:ea typeface="Arial"/>
                <a:cs typeface="Arial"/>
                <a:sym typeface="Arial"/>
              </a:rPr>
              <a:t>Insert quote here. </a:t>
            </a:r>
            <a:endParaRPr sz="1600"/>
          </a:p>
          <a:p>
            <a:pPr marL="0" marR="0" lvl="0" indent="0" algn="l" rtl="0">
              <a:lnSpc>
                <a:spcPct val="133333"/>
              </a:lnSpc>
              <a:spcBef>
                <a:spcPts val="0"/>
              </a:spcBef>
              <a:spcAft>
                <a:spcPts val="0"/>
              </a:spcAft>
              <a:buClr>
                <a:srgbClr val="000000"/>
              </a:buClr>
              <a:buFont typeface="Arial"/>
              <a:buNone/>
            </a:pPr>
            <a:r>
              <a:rPr lang="en-US" sz="1100" b="0" i="0" u="none" strike="noStrike" cap="none">
                <a:solidFill>
                  <a:srgbClr val="000000"/>
                </a:solidFill>
                <a:latin typeface="Arial"/>
                <a:ea typeface="Arial"/>
                <a:cs typeface="Arial"/>
                <a:sym typeface="Arial"/>
              </a:rPr>
              <a:t>Vestibulum suscipit augue a erat tristique sollicitudin. Donec sit amet neque arcu. Vestibulum at rhoncus neque. Vivamus eget vulputate purus. Curabitur venenatis, nisi non faucibus fringilla. —John Doe</a:t>
            </a:r>
            <a:endParaRPr sz="1600"/>
          </a:p>
        </p:txBody>
      </p:sp>
    </p:spTree>
  </p:cSld>
  <p:clrMapOvr>
    <a:masterClrMapping/>
  </p:clrMapOvr>
  <p:transition spd="med">
    <p:fade thruBlk="1"/>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Content: Text, 1 Column">
  <p:cSld name="Content: Text, 1 Column">
    <p:spTree>
      <p:nvGrpSpPr>
        <p:cNvPr id="1" name="Shape 721"/>
        <p:cNvGrpSpPr/>
        <p:nvPr/>
      </p:nvGrpSpPr>
      <p:grpSpPr>
        <a:xfrm>
          <a:off x="0" y="0"/>
          <a:ext cx="0" cy="0"/>
          <a:chOff x="0" y="0"/>
          <a:chExt cx="0" cy="0"/>
        </a:xfrm>
      </p:grpSpPr>
      <p:sp>
        <p:nvSpPr>
          <p:cNvPr id="722" name="Shape 722"/>
          <p:cNvSpPr txBox="1">
            <a:spLocks noGrp="1"/>
          </p:cNvSpPr>
          <p:nvPr>
            <p:ph type="title"/>
          </p:nvPr>
        </p:nvSpPr>
        <p:spPr>
          <a:xfrm>
            <a:off x="635000" y="1473200"/>
            <a:ext cx="11734800" cy="711300"/>
          </a:xfrm>
          <a:prstGeom prst="rect">
            <a:avLst/>
          </a:prstGeom>
          <a:noFill/>
          <a:ln>
            <a:noFill/>
          </a:ln>
        </p:spPr>
        <p:txBody>
          <a:bodyPr spcFirstLastPara="1" wrap="square" lIns="91425" tIns="91425" rIns="91425" bIns="91425" anchor="t" anchorCtr="0"/>
          <a:lstStyle>
            <a:lvl1pPr marL="0" marR="0" lvl="0" indent="0" algn="l" rtl="0">
              <a:lnSpc>
                <a:spcPct val="92592"/>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228600" algn="l" rtl="0">
              <a:lnSpc>
                <a:spcPct val="92592"/>
              </a:lnSpc>
              <a:spcBef>
                <a:spcPts val="0"/>
              </a:spcBef>
              <a:spcAft>
                <a:spcPts val="0"/>
              </a:spcAft>
              <a:buSzPts val="1400"/>
              <a:buNone/>
              <a:defRPr sz="1800"/>
            </a:lvl2pPr>
            <a:lvl3pPr marL="0" marR="0" lvl="2" indent="457200" algn="l" rtl="0">
              <a:lnSpc>
                <a:spcPct val="92592"/>
              </a:lnSpc>
              <a:spcBef>
                <a:spcPts val="0"/>
              </a:spcBef>
              <a:spcAft>
                <a:spcPts val="0"/>
              </a:spcAft>
              <a:buSzPts val="1400"/>
              <a:buNone/>
              <a:defRPr sz="1800"/>
            </a:lvl3pPr>
            <a:lvl4pPr marL="0" marR="0" lvl="3" indent="685800" algn="l" rtl="0">
              <a:lnSpc>
                <a:spcPct val="92592"/>
              </a:lnSpc>
              <a:spcBef>
                <a:spcPts val="0"/>
              </a:spcBef>
              <a:spcAft>
                <a:spcPts val="0"/>
              </a:spcAft>
              <a:buSzPts val="1400"/>
              <a:buNone/>
              <a:defRPr sz="1800"/>
            </a:lvl4pPr>
            <a:lvl5pPr marL="0" marR="0" lvl="4" indent="914400" algn="l" rtl="0">
              <a:lnSpc>
                <a:spcPct val="92592"/>
              </a:lnSpc>
              <a:spcBef>
                <a:spcPts val="0"/>
              </a:spcBef>
              <a:spcAft>
                <a:spcPts val="0"/>
              </a:spcAft>
              <a:buSzPts val="1400"/>
              <a:buNone/>
              <a:defRPr sz="1800"/>
            </a:lvl5pPr>
            <a:lvl6pPr marL="0" marR="0" lvl="5" indent="1143000" algn="l" rtl="0">
              <a:lnSpc>
                <a:spcPct val="92592"/>
              </a:lnSpc>
              <a:spcBef>
                <a:spcPts val="0"/>
              </a:spcBef>
              <a:spcAft>
                <a:spcPts val="0"/>
              </a:spcAft>
              <a:buSzPts val="1400"/>
              <a:buNone/>
              <a:defRPr sz="1800"/>
            </a:lvl6pPr>
            <a:lvl7pPr marL="0" marR="0" lvl="6" indent="1371600" algn="l" rtl="0">
              <a:lnSpc>
                <a:spcPct val="92592"/>
              </a:lnSpc>
              <a:spcBef>
                <a:spcPts val="0"/>
              </a:spcBef>
              <a:spcAft>
                <a:spcPts val="0"/>
              </a:spcAft>
              <a:buSzPts val="1400"/>
              <a:buNone/>
              <a:defRPr sz="1800"/>
            </a:lvl7pPr>
            <a:lvl8pPr marL="0" marR="0" lvl="7" indent="1600200" algn="l" rtl="0">
              <a:lnSpc>
                <a:spcPct val="92592"/>
              </a:lnSpc>
              <a:spcBef>
                <a:spcPts val="0"/>
              </a:spcBef>
              <a:spcAft>
                <a:spcPts val="0"/>
              </a:spcAft>
              <a:buSzPts val="1400"/>
              <a:buNone/>
              <a:defRPr sz="1800"/>
            </a:lvl8pPr>
            <a:lvl9pPr marL="0" marR="0" lvl="8" indent="1828800" algn="l" rtl="0">
              <a:lnSpc>
                <a:spcPct val="92592"/>
              </a:lnSpc>
              <a:spcBef>
                <a:spcPts val="0"/>
              </a:spcBef>
              <a:spcAft>
                <a:spcPts val="0"/>
              </a:spcAft>
              <a:buSzPts val="1400"/>
              <a:buNone/>
              <a:defRPr sz="1800"/>
            </a:lvl9pPr>
          </a:lstStyle>
          <a:p>
            <a:endParaRPr/>
          </a:p>
        </p:txBody>
      </p:sp>
      <p:sp>
        <p:nvSpPr>
          <p:cNvPr id="723" name="Shape 723"/>
          <p:cNvSpPr txBox="1">
            <a:spLocks noGrp="1"/>
          </p:cNvSpPr>
          <p:nvPr>
            <p:ph type="body" idx="1"/>
          </p:nvPr>
        </p:nvSpPr>
        <p:spPr>
          <a:xfrm>
            <a:off x="632056" y="2413000"/>
            <a:ext cx="11734800" cy="3810000"/>
          </a:xfrm>
          <a:prstGeom prst="rect">
            <a:avLst/>
          </a:prstGeom>
          <a:noFill/>
          <a:ln>
            <a:noFill/>
          </a:ln>
        </p:spPr>
        <p:txBody>
          <a:bodyPr spcFirstLastPara="1" wrap="square" lIns="91425" tIns="91425" rIns="91425" bIns="91425" anchor="t" anchorCtr="0"/>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914400" marR="0" lvl="1"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transition spd="med">
    <p:fade thruBlk="1"/>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Title" type="tx">
  <p:cSld name="TITLE_AND_BODY">
    <p:bg>
      <p:bgPr>
        <a:solidFill>
          <a:srgbClr val="000000"/>
        </a:solidFill>
        <a:effectLst/>
      </p:bgPr>
    </p:bg>
    <p:spTree>
      <p:nvGrpSpPr>
        <p:cNvPr id="1" name="Shape 724"/>
        <p:cNvGrpSpPr/>
        <p:nvPr/>
      </p:nvGrpSpPr>
      <p:grpSpPr>
        <a:xfrm>
          <a:off x="0" y="0"/>
          <a:ext cx="0" cy="0"/>
          <a:chOff x="0" y="0"/>
          <a:chExt cx="0" cy="0"/>
        </a:xfrm>
      </p:grpSpPr>
      <p:cxnSp>
        <p:nvCxnSpPr>
          <p:cNvPr id="725" name="Shape 725"/>
          <p:cNvCxnSpPr/>
          <p:nvPr/>
        </p:nvCxnSpPr>
        <p:spPr>
          <a:xfrm>
            <a:off x="635000" y="635000"/>
            <a:ext cx="11734800" cy="0"/>
          </a:xfrm>
          <a:prstGeom prst="straightConnector1">
            <a:avLst/>
          </a:prstGeom>
          <a:noFill/>
          <a:ln w="9525" cap="flat" cmpd="sng">
            <a:solidFill>
              <a:srgbClr val="FFFFFF"/>
            </a:solidFill>
            <a:prstDash val="solid"/>
            <a:miter lim="8000"/>
            <a:headEnd type="none" w="sm" len="sm"/>
            <a:tailEnd type="none" w="sm" len="sm"/>
          </a:ln>
        </p:spPr>
      </p:cxnSp>
      <p:cxnSp>
        <p:nvCxnSpPr>
          <p:cNvPr id="726" name="Shape 726"/>
          <p:cNvCxnSpPr/>
          <p:nvPr/>
        </p:nvCxnSpPr>
        <p:spPr>
          <a:xfrm>
            <a:off x="635000" y="1219200"/>
            <a:ext cx="11734800" cy="0"/>
          </a:xfrm>
          <a:prstGeom prst="straightConnector1">
            <a:avLst/>
          </a:prstGeom>
          <a:noFill/>
          <a:ln w="9525" cap="flat" cmpd="sng">
            <a:solidFill>
              <a:srgbClr val="FFFFFF"/>
            </a:solidFill>
            <a:prstDash val="solid"/>
            <a:miter lim="8000"/>
            <a:headEnd type="none" w="sm" len="sm"/>
            <a:tailEnd type="none" w="sm" len="sm"/>
          </a:ln>
        </p:spPr>
      </p:cxnSp>
      <p:pic>
        <p:nvPicPr>
          <p:cNvPr id="727" name="Shape 727"/>
          <p:cNvPicPr preferRelativeResize="0"/>
          <p:nvPr/>
        </p:nvPicPr>
        <p:blipFill rotWithShape="1">
          <a:blip r:embed="rId2">
            <a:alphaModFix/>
          </a:blip>
          <a:srcRect/>
          <a:stretch/>
        </p:blipFill>
        <p:spPr>
          <a:xfrm>
            <a:off x="634999" y="762000"/>
            <a:ext cx="2832000" cy="304800"/>
          </a:xfrm>
          <a:prstGeom prst="rect">
            <a:avLst/>
          </a:prstGeom>
          <a:noFill/>
          <a:ln>
            <a:noFill/>
          </a:ln>
        </p:spPr>
      </p:pic>
      <p:pic>
        <p:nvPicPr>
          <p:cNvPr id="728" name="Shape 728"/>
          <p:cNvPicPr preferRelativeResize="0"/>
          <p:nvPr/>
        </p:nvPicPr>
        <p:blipFill rotWithShape="1">
          <a:blip r:embed="rId2">
            <a:alphaModFix/>
          </a:blip>
          <a:srcRect r="88028" b="-21432"/>
          <a:stretch/>
        </p:blipFill>
        <p:spPr>
          <a:xfrm>
            <a:off x="12048370" y="6824284"/>
            <a:ext cx="339000" cy="370200"/>
          </a:xfrm>
          <a:prstGeom prst="rect">
            <a:avLst/>
          </a:prstGeom>
          <a:noFill/>
          <a:ln>
            <a:noFill/>
          </a:ln>
        </p:spPr>
      </p:pic>
      <p:sp>
        <p:nvSpPr>
          <p:cNvPr id="729" name="Shape 729"/>
          <p:cNvSpPr txBox="1"/>
          <p:nvPr/>
        </p:nvSpPr>
        <p:spPr>
          <a:xfrm>
            <a:off x="387556" y="6751027"/>
            <a:ext cx="11957400" cy="413400"/>
          </a:xfrm>
          <a:prstGeom prst="rect">
            <a:avLst/>
          </a:prstGeom>
          <a:noFill/>
          <a:ln>
            <a:noFill/>
          </a:ln>
        </p:spPr>
        <p:txBody>
          <a:bodyPr spcFirstLastPara="1" wrap="square" lIns="129800" tIns="129800" rIns="129800" bIns="129800" anchor="t" anchorCtr="0">
            <a:noAutofit/>
          </a:bodyPr>
          <a:lstStyle/>
          <a:p>
            <a:pPr marL="0" marR="0" lvl="0" indent="0" algn="l" rtl="0">
              <a:lnSpc>
                <a:spcPct val="100000"/>
              </a:lnSpc>
              <a:spcBef>
                <a:spcPts val="0"/>
              </a:spcBef>
              <a:spcAft>
                <a:spcPts val="0"/>
              </a:spcAft>
              <a:buClr>
                <a:schemeClr val="lt1"/>
              </a:buClr>
              <a:buFont typeface="Helvetica Neue"/>
              <a:buNone/>
            </a:pPr>
            <a:r>
              <a:rPr lang="en-US" sz="1136" b="1" i="0" u="none" strike="noStrike" cap="none">
                <a:solidFill>
                  <a:schemeClr val="lt1"/>
                </a:solidFill>
                <a:latin typeface="Helvetica Neue"/>
                <a:ea typeface="Helvetica Neue"/>
                <a:cs typeface="Helvetica Neue"/>
                <a:sym typeface="Helvetica Neue"/>
              </a:rPr>
              <a:t>GENERAL ASSEMBLY	</a:t>
            </a:r>
            <a:endParaRPr/>
          </a:p>
        </p:txBody>
      </p:sp>
      <p:cxnSp>
        <p:nvCxnSpPr>
          <p:cNvPr id="730" name="Shape 730"/>
          <p:cNvCxnSpPr/>
          <p:nvPr/>
        </p:nvCxnSpPr>
        <p:spPr>
          <a:xfrm>
            <a:off x="523662" y="6725095"/>
            <a:ext cx="11821200" cy="0"/>
          </a:xfrm>
          <a:prstGeom prst="straightConnector1">
            <a:avLst/>
          </a:prstGeom>
          <a:noFill/>
          <a:ln w="9525" cap="flat" cmpd="sng">
            <a:solidFill>
              <a:schemeClr val="lt1"/>
            </a:solidFill>
            <a:prstDash val="solid"/>
            <a:round/>
            <a:headEnd type="none" w="sm" len="sm"/>
            <a:tailEnd type="none" w="sm" len="sm"/>
          </a:ln>
        </p:spPr>
      </p:cxnSp>
    </p:spTree>
  </p:cSld>
  <p:clrMapOvr>
    <a:masterClrMapping/>
  </p:clrMapOvr>
  <p:transition spd="med">
    <p:fade thruBlk="1"/>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Chapter">
  <p:cSld name="Chapter">
    <p:bg>
      <p:bgPr>
        <a:solidFill>
          <a:srgbClr val="1EC9C6"/>
        </a:solidFill>
        <a:effectLst/>
      </p:bgPr>
    </p:bg>
    <p:spTree>
      <p:nvGrpSpPr>
        <p:cNvPr id="1" name="Shape 731"/>
        <p:cNvGrpSpPr/>
        <p:nvPr/>
      </p:nvGrpSpPr>
      <p:grpSpPr>
        <a:xfrm>
          <a:off x="0" y="0"/>
          <a:ext cx="0" cy="0"/>
          <a:chOff x="0" y="0"/>
          <a:chExt cx="0" cy="0"/>
        </a:xfrm>
      </p:grpSpPr>
      <p:cxnSp>
        <p:nvCxnSpPr>
          <p:cNvPr id="732" name="Shape 732"/>
          <p:cNvCxnSpPr/>
          <p:nvPr/>
        </p:nvCxnSpPr>
        <p:spPr>
          <a:xfrm>
            <a:off x="635000" y="635000"/>
            <a:ext cx="11734800" cy="0"/>
          </a:xfrm>
          <a:prstGeom prst="straightConnector1">
            <a:avLst/>
          </a:prstGeom>
          <a:noFill/>
          <a:ln w="9525" cap="flat" cmpd="sng">
            <a:solidFill>
              <a:srgbClr val="FFFFFF"/>
            </a:solidFill>
            <a:prstDash val="solid"/>
            <a:miter lim="8000"/>
            <a:headEnd type="none" w="sm" len="sm"/>
            <a:tailEnd type="none" w="sm" len="sm"/>
          </a:ln>
        </p:spPr>
      </p:cxnSp>
      <p:cxnSp>
        <p:nvCxnSpPr>
          <p:cNvPr id="733" name="Shape 733"/>
          <p:cNvCxnSpPr/>
          <p:nvPr/>
        </p:nvCxnSpPr>
        <p:spPr>
          <a:xfrm>
            <a:off x="635000" y="1219200"/>
            <a:ext cx="11734800" cy="0"/>
          </a:xfrm>
          <a:prstGeom prst="straightConnector1">
            <a:avLst/>
          </a:prstGeom>
          <a:noFill/>
          <a:ln w="9525" cap="flat" cmpd="sng">
            <a:solidFill>
              <a:srgbClr val="FFFFFF"/>
            </a:solidFill>
            <a:prstDash val="solid"/>
            <a:miter lim="8000"/>
            <a:headEnd type="none" w="sm" len="sm"/>
            <a:tailEnd type="none" w="sm" len="sm"/>
          </a:ln>
        </p:spPr>
      </p:cxnSp>
    </p:spTree>
  </p:cSld>
  <p:clrMapOvr>
    <a:masterClrMapping/>
  </p:clrMapOvr>
  <p:transition spd="med">
    <p:fade thruBlk="1"/>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Body Copy">
  <p:cSld name="Body Copy">
    <p:spTree>
      <p:nvGrpSpPr>
        <p:cNvPr id="1" name="Shape 734"/>
        <p:cNvGrpSpPr/>
        <p:nvPr/>
      </p:nvGrpSpPr>
      <p:grpSpPr>
        <a:xfrm>
          <a:off x="0" y="0"/>
          <a:ext cx="0" cy="0"/>
          <a:chOff x="0" y="0"/>
          <a:chExt cx="0" cy="0"/>
        </a:xfrm>
      </p:grpSpPr>
      <p:sp>
        <p:nvSpPr>
          <p:cNvPr id="735" name="Shape 735"/>
          <p:cNvSpPr txBox="1">
            <a:spLocks noGrp="1"/>
          </p:cNvSpPr>
          <p:nvPr>
            <p:ph type="title"/>
          </p:nvPr>
        </p:nvSpPr>
        <p:spPr>
          <a:xfrm>
            <a:off x="455502" y="734830"/>
            <a:ext cx="11957400" cy="6522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lstStyle>
            <a:lvl1pPr marL="0" marR="0" lvl="0" indent="0" algn="l" rtl="0">
              <a:lnSpc>
                <a:spcPct val="92592"/>
              </a:lnSpc>
              <a:spcBef>
                <a:spcPts val="0"/>
              </a:spcBef>
              <a:spcAft>
                <a:spcPts val="0"/>
              </a:spcAft>
              <a:buClr>
                <a:srgbClr val="000000"/>
              </a:buClr>
              <a:buSzPts val="1400"/>
              <a:buFont typeface="Helvetica Neue"/>
              <a:buNone/>
              <a:defRPr sz="1400" b="1" i="0" u="none" strike="noStrike" cap="none">
                <a:solidFill>
                  <a:srgbClr val="000000"/>
                </a:solidFill>
                <a:latin typeface="Helvetica Neue"/>
                <a:ea typeface="Helvetica Neue"/>
                <a:cs typeface="Helvetica Neue"/>
                <a:sym typeface="Helvetica Neue"/>
              </a:defRPr>
            </a:lvl1pPr>
            <a:lvl2pPr marL="0" marR="0" lvl="1" indent="228600" algn="l" rtl="0">
              <a:lnSpc>
                <a:spcPct val="92592"/>
              </a:lnSpc>
              <a:spcBef>
                <a:spcPts val="0"/>
              </a:spcBef>
              <a:spcAft>
                <a:spcPts val="0"/>
              </a:spcAft>
              <a:buSzPts val="1400"/>
              <a:buNone/>
              <a:defRPr sz="1800"/>
            </a:lvl2pPr>
            <a:lvl3pPr marL="0" marR="0" lvl="2" indent="457200" algn="l" rtl="0">
              <a:lnSpc>
                <a:spcPct val="92592"/>
              </a:lnSpc>
              <a:spcBef>
                <a:spcPts val="0"/>
              </a:spcBef>
              <a:spcAft>
                <a:spcPts val="0"/>
              </a:spcAft>
              <a:buSzPts val="1400"/>
              <a:buNone/>
              <a:defRPr sz="1800"/>
            </a:lvl3pPr>
            <a:lvl4pPr marL="0" marR="0" lvl="3" indent="685800" algn="l" rtl="0">
              <a:lnSpc>
                <a:spcPct val="92592"/>
              </a:lnSpc>
              <a:spcBef>
                <a:spcPts val="0"/>
              </a:spcBef>
              <a:spcAft>
                <a:spcPts val="0"/>
              </a:spcAft>
              <a:buSzPts val="1400"/>
              <a:buNone/>
              <a:defRPr sz="1800"/>
            </a:lvl4pPr>
            <a:lvl5pPr marL="0" marR="0" lvl="4" indent="914400" algn="l" rtl="0">
              <a:lnSpc>
                <a:spcPct val="92592"/>
              </a:lnSpc>
              <a:spcBef>
                <a:spcPts val="0"/>
              </a:spcBef>
              <a:spcAft>
                <a:spcPts val="0"/>
              </a:spcAft>
              <a:buSzPts val="1400"/>
              <a:buNone/>
              <a:defRPr sz="1800"/>
            </a:lvl5pPr>
            <a:lvl6pPr marL="0" marR="0" lvl="5" indent="1143000" algn="l" rtl="0">
              <a:lnSpc>
                <a:spcPct val="92592"/>
              </a:lnSpc>
              <a:spcBef>
                <a:spcPts val="0"/>
              </a:spcBef>
              <a:spcAft>
                <a:spcPts val="0"/>
              </a:spcAft>
              <a:buSzPts val="1400"/>
              <a:buNone/>
              <a:defRPr sz="1800"/>
            </a:lvl6pPr>
            <a:lvl7pPr marL="0" marR="0" lvl="6" indent="1371600" algn="l" rtl="0">
              <a:lnSpc>
                <a:spcPct val="92592"/>
              </a:lnSpc>
              <a:spcBef>
                <a:spcPts val="0"/>
              </a:spcBef>
              <a:spcAft>
                <a:spcPts val="0"/>
              </a:spcAft>
              <a:buSzPts val="1400"/>
              <a:buNone/>
              <a:defRPr sz="1800"/>
            </a:lvl7pPr>
            <a:lvl8pPr marL="0" marR="0" lvl="7" indent="1600200" algn="l" rtl="0">
              <a:lnSpc>
                <a:spcPct val="92592"/>
              </a:lnSpc>
              <a:spcBef>
                <a:spcPts val="0"/>
              </a:spcBef>
              <a:spcAft>
                <a:spcPts val="0"/>
              </a:spcAft>
              <a:buSzPts val="1400"/>
              <a:buNone/>
              <a:defRPr sz="1800"/>
            </a:lvl8pPr>
            <a:lvl9pPr marL="0" marR="0" lvl="8" indent="1828800" algn="l" rtl="0">
              <a:lnSpc>
                <a:spcPct val="92592"/>
              </a:lnSpc>
              <a:spcBef>
                <a:spcPts val="0"/>
              </a:spcBef>
              <a:spcAft>
                <a:spcPts val="0"/>
              </a:spcAft>
              <a:buSzPts val="1400"/>
              <a:buNone/>
              <a:defRPr sz="1800"/>
            </a:lvl9pPr>
          </a:lstStyle>
          <a:p>
            <a:endParaRPr/>
          </a:p>
        </p:txBody>
      </p:sp>
      <p:sp>
        <p:nvSpPr>
          <p:cNvPr id="736" name="Shape 736"/>
          <p:cNvSpPr txBox="1">
            <a:spLocks noGrp="1"/>
          </p:cNvSpPr>
          <p:nvPr>
            <p:ph type="subTitle" idx="1"/>
          </p:nvPr>
        </p:nvSpPr>
        <p:spPr>
          <a:xfrm>
            <a:off x="455502" y="1335989"/>
            <a:ext cx="11892900" cy="53604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rgbClr val="000000"/>
              </a:buClr>
              <a:buSzPts val="1400"/>
              <a:buFont typeface="Helvetica Neue"/>
              <a:buNone/>
              <a:defRPr sz="1400" b="0" i="0" u="none" strike="noStrike" cap="none">
                <a:solidFill>
                  <a:srgbClr val="000000"/>
                </a:solidFill>
                <a:latin typeface="Helvetica Neue"/>
                <a:ea typeface="Helvetica Neue"/>
                <a:cs typeface="Helvetica Neue"/>
                <a:sym typeface="Helvetica Neue"/>
              </a:defRPr>
            </a:lvl1pPr>
            <a:lvl2pPr marL="660400" marR="0" lvl="1" indent="-88900" algn="l" rtl="0">
              <a:lnSpc>
                <a:spcPct val="100000"/>
              </a:lnSpc>
              <a:spcBef>
                <a:spcPts val="0"/>
              </a:spcBef>
              <a:spcAft>
                <a:spcPts val="0"/>
              </a:spcAft>
              <a:buClr>
                <a:srgbClr val="000000"/>
              </a:buClr>
              <a:buSzPts val="1400"/>
              <a:buFont typeface="Merriweather Sans"/>
              <a:buNone/>
              <a:defRPr sz="1400" b="0" i="0" u="none" strike="noStrike" cap="none">
                <a:solidFill>
                  <a:srgbClr val="000000"/>
                </a:solidFill>
                <a:latin typeface="Arial"/>
                <a:ea typeface="Arial"/>
                <a:cs typeface="Arial"/>
                <a:sym typeface="Arial"/>
              </a:defRPr>
            </a:lvl2pPr>
            <a:lvl3pPr marL="1117600" marR="0" lvl="2" indent="-88900" algn="l" rtl="0">
              <a:lnSpc>
                <a:spcPct val="100000"/>
              </a:lnSpc>
              <a:spcBef>
                <a:spcPts val="0"/>
              </a:spcBef>
              <a:spcAft>
                <a:spcPts val="0"/>
              </a:spcAft>
              <a:buClr>
                <a:srgbClr val="000000"/>
              </a:buClr>
              <a:buSzPts val="1400"/>
              <a:buFont typeface="Merriweather Sans"/>
              <a:buNone/>
              <a:defRPr sz="1400" b="0" i="0" u="none" strike="noStrike" cap="none">
                <a:solidFill>
                  <a:srgbClr val="000000"/>
                </a:solidFill>
                <a:latin typeface="Arial"/>
                <a:ea typeface="Arial"/>
                <a:cs typeface="Arial"/>
                <a:sym typeface="Arial"/>
              </a:defRPr>
            </a:lvl3pPr>
            <a:lvl4pPr marL="1574800" marR="0" lvl="3" indent="-88900" algn="l" rtl="0">
              <a:lnSpc>
                <a:spcPct val="100000"/>
              </a:lnSpc>
              <a:spcBef>
                <a:spcPts val="0"/>
              </a:spcBef>
              <a:spcAft>
                <a:spcPts val="0"/>
              </a:spcAft>
              <a:buClr>
                <a:srgbClr val="000000"/>
              </a:buClr>
              <a:buSzPts val="1400"/>
              <a:buFont typeface="Merriweather Sans"/>
              <a:buNone/>
              <a:defRPr sz="1400" b="0" i="0" u="none" strike="noStrike" cap="none">
                <a:solidFill>
                  <a:srgbClr val="000000"/>
                </a:solidFill>
                <a:latin typeface="Arial"/>
                <a:ea typeface="Arial"/>
                <a:cs typeface="Arial"/>
                <a:sym typeface="Arial"/>
              </a:defRPr>
            </a:lvl4pPr>
            <a:lvl5pPr marL="2032000" marR="0" lvl="4" indent="-88900" algn="l" rtl="0">
              <a:lnSpc>
                <a:spcPct val="100000"/>
              </a:lnSpc>
              <a:spcBef>
                <a:spcPts val="0"/>
              </a:spcBef>
              <a:spcAft>
                <a:spcPts val="0"/>
              </a:spcAft>
              <a:buClr>
                <a:srgbClr val="000000"/>
              </a:buClr>
              <a:buSzPts val="1400"/>
              <a:buFont typeface="Merriweather Sans"/>
              <a:buNone/>
              <a:defRPr sz="1400" b="0" i="0" u="none" strike="noStrike" cap="none">
                <a:solidFill>
                  <a:srgbClr val="000000"/>
                </a:solidFill>
                <a:latin typeface="Arial"/>
                <a:ea typeface="Arial"/>
                <a:cs typeface="Arial"/>
                <a:sym typeface="Arial"/>
              </a:defRPr>
            </a:lvl5pPr>
            <a:lvl6pPr marL="2654300" marR="0" lvl="5" indent="-889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009900" marR="0" lvl="6" indent="-889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365500" marR="0" lvl="7" indent="-889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3721100" marR="0" lvl="8" indent="-889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transition spd="med">
    <p:fade thruBlk="1"/>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Bulleted List">
  <p:cSld name="Bulleted List">
    <p:spTree>
      <p:nvGrpSpPr>
        <p:cNvPr id="1" name="Shape 737"/>
        <p:cNvGrpSpPr/>
        <p:nvPr/>
      </p:nvGrpSpPr>
      <p:grpSpPr>
        <a:xfrm>
          <a:off x="0" y="0"/>
          <a:ext cx="0" cy="0"/>
          <a:chOff x="0" y="0"/>
          <a:chExt cx="0" cy="0"/>
        </a:xfrm>
      </p:grpSpPr>
      <p:sp>
        <p:nvSpPr>
          <p:cNvPr id="738" name="Shape 738"/>
          <p:cNvSpPr txBox="1">
            <a:spLocks noGrp="1"/>
          </p:cNvSpPr>
          <p:nvPr>
            <p:ph type="title"/>
          </p:nvPr>
        </p:nvSpPr>
        <p:spPr>
          <a:xfrm>
            <a:off x="455502" y="734830"/>
            <a:ext cx="11957400" cy="6522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lstStyle>
            <a:lvl1pPr marL="0" marR="0" lvl="0" indent="0" algn="l" rtl="0">
              <a:lnSpc>
                <a:spcPct val="92592"/>
              </a:lnSpc>
              <a:spcBef>
                <a:spcPts val="0"/>
              </a:spcBef>
              <a:spcAft>
                <a:spcPts val="0"/>
              </a:spcAft>
              <a:buClr>
                <a:srgbClr val="000000"/>
              </a:buClr>
              <a:buSzPts val="1400"/>
              <a:buFont typeface="Helvetica Neue"/>
              <a:buNone/>
              <a:defRPr sz="1400" b="1" i="0" u="none" strike="noStrike" cap="none">
                <a:solidFill>
                  <a:srgbClr val="000000"/>
                </a:solidFill>
                <a:latin typeface="Helvetica Neue"/>
                <a:ea typeface="Helvetica Neue"/>
                <a:cs typeface="Helvetica Neue"/>
                <a:sym typeface="Helvetica Neue"/>
              </a:defRPr>
            </a:lvl1pPr>
            <a:lvl2pPr marL="0" marR="0" lvl="1" indent="228600" algn="l" rtl="0">
              <a:lnSpc>
                <a:spcPct val="92592"/>
              </a:lnSpc>
              <a:spcBef>
                <a:spcPts val="0"/>
              </a:spcBef>
              <a:spcAft>
                <a:spcPts val="0"/>
              </a:spcAft>
              <a:buSzPts val="1400"/>
              <a:buNone/>
              <a:defRPr sz="1800"/>
            </a:lvl2pPr>
            <a:lvl3pPr marL="0" marR="0" lvl="2" indent="457200" algn="l" rtl="0">
              <a:lnSpc>
                <a:spcPct val="92592"/>
              </a:lnSpc>
              <a:spcBef>
                <a:spcPts val="0"/>
              </a:spcBef>
              <a:spcAft>
                <a:spcPts val="0"/>
              </a:spcAft>
              <a:buSzPts val="1400"/>
              <a:buNone/>
              <a:defRPr sz="1800"/>
            </a:lvl3pPr>
            <a:lvl4pPr marL="0" marR="0" lvl="3" indent="685800" algn="l" rtl="0">
              <a:lnSpc>
                <a:spcPct val="92592"/>
              </a:lnSpc>
              <a:spcBef>
                <a:spcPts val="0"/>
              </a:spcBef>
              <a:spcAft>
                <a:spcPts val="0"/>
              </a:spcAft>
              <a:buSzPts val="1400"/>
              <a:buNone/>
              <a:defRPr sz="1800"/>
            </a:lvl4pPr>
            <a:lvl5pPr marL="0" marR="0" lvl="4" indent="914400" algn="l" rtl="0">
              <a:lnSpc>
                <a:spcPct val="92592"/>
              </a:lnSpc>
              <a:spcBef>
                <a:spcPts val="0"/>
              </a:spcBef>
              <a:spcAft>
                <a:spcPts val="0"/>
              </a:spcAft>
              <a:buSzPts val="1400"/>
              <a:buNone/>
              <a:defRPr sz="1800"/>
            </a:lvl5pPr>
            <a:lvl6pPr marL="0" marR="0" lvl="5" indent="1143000" algn="l" rtl="0">
              <a:lnSpc>
                <a:spcPct val="92592"/>
              </a:lnSpc>
              <a:spcBef>
                <a:spcPts val="0"/>
              </a:spcBef>
              <a:spcAft>
                <a:spcPts val="0"/>
              </a:spcAft>
              <a:buSzPts val="1400"/>
              <a:buNone/>
              <a:defRPr sz="1800"/>
            </a:lvl6pPr>
            <a:lvl7pPr marL="0" marR="0" lvl="6" indent="1371600" algn="l" rtl="0">
              <a:lnSpc>
                <a:spcPct val="92592"/>
              </a:lnSpc>
              <a:spcBef>
                <a:spcPts val="0"/>
              </a:spcBef>
              <a:spcAft>
                <a:spcPts val="0"/>
              </a:spcAft>
              <a:buSzPts val="1400"/>
              <a:buNone/>
              <a:defRPr sz="1800"/>
            </a:lvl7pPr>
            <a:lvl8pPr marL="0" marR="0" lvl="7" indent="1600200" algn="l" rtl="0">
              <a:lnSpc>
                <a:spcPct val="92592"/>
              </a:lnSpc>
              <a:spcBef>
                <a:spcPts val="0"/>
              </a:spcBef>
              <a:spcAft>
                <a:spcPts val="0"/>
              </a:spcAft>
              <a:buSzPts val="1400"/>
              <a:buNone/>
              <a:defRPr sz="1800"/>
            </a:lvl8pPr>
            <a:lvl9pPr marL="0" marR="0" lvl="8" indent="1828800" algn="l" rtl="0">
              <a:lnSpc>
                <a:spcPct val="92592"/>
              </a:lnSpc>
              <a:spcBef>
                <a:spcPts val="0"/>
              </a:spcBef>
              <a:spcAft>
                <a:spcPts val="0"/>
              </a:spcAft>
              <a:buSzPts val="1400"/>
              <a:buNone/>
              <a:defRPr sz="1800"/>
            </a:lvl9pPr>
          </a:lstStyle>
          <a:p>
            <a:endParaRPr/>
          </a:p>
        </p:txBody>
      </p:sp>
      <p:sp>
        <p:nvSpPr>
          <p:cNvPr id="739" name="Shape 739"/>
          <p:cNvSpPr txBox="1">
            <a:spLocks noGrp="1"/>
          </p:cNvSpPr>
          <p:nvPr>
            <p:ph type="body" idx="1"/>
          </p:nvPr>
        </p:nvSpPr>
        <p:spPr>
          <a:xfrm>
            <a:off x="290367" y="1333432"/>
            <a:ext cx="12076500" cy="5391900"/>
          </a:xfrm>
          <a:prstGeom prst="rect">
            <a:avLst/>
          </a:prstGeom>
          <a:noFill/>
          <a:ln>
            <a:noFill/>
          </a:ln>
        </p:spPr>
        <p:txBody>
          <a:bodyPr spcFirstLastPara="1" wrap="square" lIns="91425" tIns="91425" rIns="91425" bIns="91425" anchor="t" anchorCtr="0"/>
          <a:lstStyle>
            <a:lvl1pPr marL="457200" marR="0" lvl="0" indent="-390906" algn="l" rtl="0">
              <a:lnSpc>
                <a:spcPct val="115000"/>
              </a:lnSpc>
              <a:spcBef>
                <a:spcPts val="852"/>
              </a:spcBef>
              <a:spcAft>
                <a:spcPts val="0"/>
              </a:spcAft>
              <a:buClr>
                <a:srgbClr val="000000"/>
              </a:buClr>
              <a:buSzPts val="2556"/>
              <a:buFont typeface="Georgia"/>
              <a:buChar char="▸"/>
              <a:defRPr sz="2556" b="0" i="0" u="none" strike="noStrike" cap="none">
                <a:solidFill>
                  <a:srgbClr val="000000"/>
                </a:solidFill>
                <a:latin typeface="Helvetica Neue"/>
                <a:ea typeface="Helvetica Neue"/>
                <a:cs typeface="Helvetica Neue"/>
                <a:sym typeface="Helvetica Neue"/>
              </a:defRPr>
            </a:lvl1pPr>
            <a:lvl2pPr marL="914400" marR="0" lvl="1" indent="-317500" algn="l" rtl="0">
              <a:lnSpc>
                <a:spcPct val="115000"/>
              </a:lnSpc>
              <a:spcBef>
                <a:spcPts val="682"/>
              </a:spcBef>
              <a:spcAft>
                <a:spcPts val="0"/>
              </a:spcAft>
              <a:buClr>
                <a:srgbClr val="000000"/>
              </a:buClr>
              <a:buSzPts val="1400"/>
              <a:buFont typeface="Georgia"/>
              <a:buChar char="●"/>
              <a:defRPr sz="1400" b="0" i="0" u="none" strike="noStrike" cap="none">
                <a:solidFill>
                  <a:srgbClr val="000000"/>
                </a:solidFill>
                <a:latin typeface="Georgia"/>
                <a:ea typeface="Georgia"/>
                <a:cs typeface="Georgia"/>
                <a:sym typeface="Georgia"/>
              </a:defRPr>
            </a:lvl2pPr>
            <a:lvl3pPr marL="1371600" marR="0" lvl="2" indent="-317500" algn="l" rtl="0">
              <a:lnSpc>
                <a:spcPct val="115000"/>
              </a:lnSpc>
              <a:spcBef>
                <a:spcPts val="682"/>
              </a:spcBef>
              <a:spcAft>
                <a:spcPts val="0"/>
              </a:spcAft>
              <a:buClr>
                <a:srgbClr val="000000"/>
              </a:buClr>
              <a:buSzPts val="1400"/>
              <a:buFont typeface="Georgia"/>
              <a:buChar char="●"/>
              <a:defRPr sz="1400" b="0" i="0" u="none" strike="noStrike" cap="none">
                <a:solidFill>
                  <a:srgbClr val="000000"/>
                </a:solidFill>
                <a:latin typeface="Georgia"/>
                <a:ea typeface="Georgia"/>
                <a:cs typeface="Georgia"/>
                <a:sym typeface="Georgia"/>
              </a:defRPr>
            </a:lvl3pPr>
            <a:lvl4pPr marL="1828800" marR="0" lvl="3" indent="-317500" algn="l" rtl="0">
              <a:lnSpc>
                <a:spcPct val="115000"/>
              </a:lnSpc>
              <a:spcBef>
                <a:spcPts val="511"/>
              </a:spcBef>
              <a:spcAft>
                <a:spcPts val="0"/>
              </a:spcAft>
              <a:buClr>
                <a:srgbClr val="000000"/>
              </a:buClr>
              <a:buSzPts val="1400"/>
              <a:buFont typeface="Georgia"/>
              <a:buChar char="●"/>
              <a:defRPr sz="1400" b="0" i="0" u="none" strike="noStrike" cap="none">
                <a:solidFill>
                  <a:srgbClr val="000000"/>
                </a:solidFill>
                <a:latin typeface="Georgia"/>
                <a:ea typeface="Georgia"/>
                <a:cs typeface="Georgia"/>
                <a:sym typeface="Georgia"/>
              </a:defRPr>
            </a:lvl4pPr>
            <a:lvl5pPr marL="2286000" marR="0" lvl="4" indent="-317500" algn="l" rtl="0">
              <a:lnSpc>
                <a:spcPct val="115000"/>
              </a:lnSpc>
              <a:spcBef>
                <a:spcPts val="511"/>
              </a:spcBef>
              <a:spcAft>
                <a:spcPts val="0"/>
              </a:spcAft>
              <a:buClr>
                <a:srgbClr val="000000"/>
              </a:buClr>
              <a:buSzPts val="1400"/>
              <a:buFont typeface="Georgia"/>
              <a:buChar char="‣"/>
              <a:defRPr sz="1400" b="0" i="0" u="none" strike="noStrike" cap="none">
                <a:solidFill>
                  <a:srgbClr val="000000"/>
                </a:solidFill>
                <a:latin typeface="Georgia"/>
                <a:ea typeface="Georgia"/>
                <a:cs typeface="Georgia"/>
                <a:sym typeface="Georgia"/>
              </a:defRPr>
            </a:lvl5pPr>
            <a:lvl6pPr marL="2743200" marR="0" lvl="5" indent="-317500" algn="l" rtl="0">
              <a:lnSpc>
                <a:spcPct val="115000"/>
              </a:lnSpc>
              <a:spcBef>
                <a:spcPts val="511"/>
              </a:spcBef>
              <a:spcAft>
                <a:spcPts val="0"/>
              </a:spcAft>
              <a:buClr>
                <a:srgbClr val="000000"/>
              </a:buClr>
              <a:buSzPts val="1400"/>
              <a:buFont typeface="Georgia"/>
              <a:buChar char="•"/>
              <a:defRPr sz="1400" b="0" i="0" u="none" strike="noStrike" cap="none">
                <a:solidFill>
                  <a:srgbClr val="000000"/>
                </a:solidFill>
                <a:latin typeface="Georgia"/>
                <a:ea typeface="Georgia"/>
                <a:cs typeface="Georgia"/>
                <a:sym typeface="Georgia"/>
              </a:defRPr>
            </a:lvl6pPr>
            <a:lvl7pPr marL="3200400" marR="0" lvl="6" indent="-317500" algn="l" rtl="0">
              <a:lnSpc>
                <a:spcPct val="115000"/>
              </a:lnSpc>
              <a:spcBef>
                <a:spcPts val="511"/>
              </a:spcBef>
              <a:spcAft>
                <a:spcPts val="0"/>
              </a:spcAft>
              <a:buClr>
                <a:srgbClr val="000000"/>
              </a:buClr>
              <a:buSzPts val="1400"/>
              <a:buFont typeface="Georgia"/>
              <a:buChar char="●"/>
              <a:defRPr sz="1400" b="0" i="0" u="none" strike="noStrike" cap="none">
                <a:solidFill>
                  <a:srgbClr val="000000"/>
                </a:solidFill>
                <a:latin typeface="Georgia"/>
                <a:ea typeface="Georgia"/>
                <a:cs typeface="Georgia"/>
                <a:sym typeface="Georgia"/>
              </a:defRPr>
            </a:lvl7pPr>
            <a:lvl8pPr marL="3657600" marR="0" lvl="7" indent="-317500" algn="l" rtl="0">
              <a:lnSpc>
                <a:spcPct val="115000"/>
              </a:lnSpc>
              <a:spcBef>
                <a:spcPts val="511"/>
              </a:spcBef>
              <a:spcAft>
                <a:spcPts val="0"/>
              </a:spcAft>
              <a:buClr>
                <a:srgbClr val="000000"/>
              </a:buClr>
              <a:buSzPts val="1400"/>
              <a:buFont typeface="Georgia"/>
              <a:buChar char="•"/>
              <a:defRPr sz="1400" b="0" i="0" u="none" strike="noStrike" cap="none">
                <a:solidFill>
                  <a:srgbClr val="000000"/>
                </a:solidFill>
                <a:latin typeface="Georgia"/>
                <a:ea typeface="Georgia"/>
                <a:cs typeface="Georgia"/>
                <a:sym typeface="Georgia"/>
              </a:defRPr>
            </a:lvl8pPr>
            <a:lvl9pPr marL="4114800" marR="0" lvl="8" indent="-317500" algn="l" rtl="0">
              <a:lnSpc>
                <a:spcPct val="115000"/>
              </a:lnSpc>
              <a:spcBef>
                <a:spcPts val="511"/>
              </a:spcBef>
              <a:spcAft>
                <a:spcPts val="0"/>
              </a:spcAft>
              <a:buClr>
                <a:srgbClr val="000000"/>
              </a:buClr>
              <a:buSzPts val="1400"/>
              <a:buFont typeface="Georgia"/>
              <a:buChar char="•"/>
              <a:defRPr sz="1400" b="0" i="0" u="none" strike="noStrike" cap="none">
                <a:solidFill>
                  <a:srgbClr val="000000"/>
                </a:solidFill>
                <a:latin typeface="Georgia"/>
                <a:ea typeface="Georgia"/>
                <a:cs typeface="Georgia"/>
                <a:sym typeface="Georgia"/>
              </a:defRPr>
            </a:lvl9pPr>
          </a:lstStyle>
          <a:p>
            <a:endParaRPr/>
          </a:p>
        </p:txBody>
      </p:sp>
    </p:spTree>
  </p:cSld>
  <p:clrMapOvr>
    <a:masterClrMapping/>
  </p:clrMapOvr>
  <p:transition spd="med">
    <p:fade thruBlk="1"/>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Divder Rev">
  <p:cSld name="Divder Rev">
    <p:bg>
      <p:bgPr>
        <a:solidFill>
          <a:srgbClr val="000000"/>
        </a:solidFill>
        <a:effectLst/>
      </p:bgPr>
    </p:bg>
    <p:spTree>
      <p:nvGrpSpPr>
        <p:cNvPr id="1" name="Shape 740"/>
        <p:cNvGrpSpPr/>
        <p:nvPr/>
      </p:nvGrpSpPr>
      <p:grpSpPr>
        <a:xfrm>
          <a:off x="0" y="0"/>
          <a:ext cx="0" cy="0"/>
          <a:chOff x="0" y="0"/>
          <a:chExt cx="0" cy="0"/>
        </a:xfrm>
      </p:grpSpPr>
      <p:cxnSp>
        <p:nvCxnSpPr>
          <p:cNvPr id="741" name="Shape 741"/>
          <p:cNvCxnSpPr/>
          <p:nvPr/>
        </p:nvCxnSpPr>
        <p:spPr>
          <a:xfrm>
            <a:off x="635000" y="635000"/>
            <a:ext cx="11734800" cy="0"/>
          </a:xfrm>
          <a:prstGeom prst="straightConnector1">
            <a:avLst/>
          </a:prstGeom>
          <a:noFill/>
          <a:ln w="12700" cap="flat" cmpd="sng">
            <a:solidFill>
              <a:srgbClr val="FFFFFF"/>
            </a:solidFill>
            <a:prstDash val="solid"/>
            <a:miter lim="8000"/>
            <a:headEnd type="none" w="sm" len="sm"/>
            <a:tailEnd type="none" w="sm" len="sm"/>
          </a:ln>
        </p:spPr>
      </p:cxnSp>
      <p:cxnSp>
        <p:nvCxnSpPr>
          <p:cNvPr id="742" name="Shape 742"/>
          <p:cNvCxnSpPr/>
          <p:nvPr/>
        </p:nvCxnSpPr>
        <p:spPr>
          <a:xfrm>
            <a:off x="635000" y="1219200"/>
            <a:ext cx="11734800" cy="0"/>
          </a:xfrm>
          <a:prstGeom prst="straightConnector1">
            <a:avLst/>
          </a:prstGeom>
          <a:noFill/>
          <a:ln w="12700" cap="flat" cmpd="sng">
            <a:solidFill>
              <a:srgbClr val="FFFFFF"/>
            </a:solidFill>
            <a:prstDash val="solid"/>
            <a:miter lim="8000"/>
            <a:headEnd type="none" w="sm" len="sm"/>
            <a:tailEnd type="none" w="sm" len="sm"/>
          </a:ln>
        </p:spPr>
      </p:cxnSp>
    </p:spTree>
  </p:cSld>
  <p:clrMapOvr>
    <a:masterClrMapping/>
  </p:clrMapOvr>
  <p:transition spd="med">
    <p:fade thruBlk="1"/>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Content: Full Page Image">
  <p:cSld name="Content: Full Page Image">
    <p:spTree>
      <p:nvGrpSpPr>
        <p:cNvPr id="1" name="Shape 743"/>
        <p:cNvGrpSpPr/>
        <p:nvPr/>
      </p:nvGrpSpPr>
      <p:grpSpPr>
        <a:xfrm>
          <a:off x="0" y="0"/>
          <a:ext cx="0" cy="0"/>
          <a:chOff x="0" y="0"/>
          <a:chExt cx="0" cy="0"/>
        </a:xfrm>
      </p:grpSpPr>
      <p:sp>
        <p:nvSpPr>
          <p:cNvPr id="744" name="Shape 744"/>
          <p:cNvSpPr txBox="1">
            <a:spLocks noGrp="1"/>
          </p:cNvSpPr>
          <p:nvPr>
            <p:ph type="body" idx="1"/>
          </p:nvPr>
        </p:nvSpPr>
        <p:spPr>
          <a:xfrm>
            <a:off x="317500" y="317500"/>
            <a:ext cx="12369900" cy="6667500"/>
          </a:xfrm>
          <a:prstGeom prst="rect">
            <a:avLst/>
          </a:prstGeom>
          <a:noFill/>
          <a:ln>
            <a:noFill/>
          </a:ln>
        </p:spPr>
        <p:txBody>
          <a:bodyPr spcFirstLastPara="1" wrap="square" lIns="91425" tIns="91425" rIns="91425" bIns="91425" anchor="ctr" anchorCtr="0"/>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914400" marR="0" lvl="1"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745" name="Shape 745"/>
          <p:cNvSpPr txBox="1">
            <a:spLocks noGrp="1"/>
          </p:cNvSpPr>
          <p:nvPr>
            <p:ph type="title"/>
          </p:nvPr>
        </p:nvSpPr>
        <p:spPr>
          <a:xfrm>
            <a:off x="635000" y="1473200"/>
            <a:ext cx="11734800" cy="1498500"/>
          </a:xfrm>
          <a:prstGeom prst="rect">
            <a:avLst/>
          </a:prstGeom>
          <a:noFill/>
          <a:ln>
            <a:noFill/>
          </a:ln>
        </p:spPr>
        <p:txBody>
          <a:bodyPr spcFirstLastPara="1" wrap="square" lIns="91425" tIns="91425" rIns="91425" bIns="91425" anchor="t" anchorCtr="0"/>
          <a:lstStyle>
            <a:lvl1pPr marL="0" marR="0" lvl="0" indent="0" algn="l" rtl="0">
              <a:lnSpc>
                <a:spcPct val="92592"/>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228600" algn="l" rtl="0">
              <a:lnSpc>
                <a:spcPct val="92592"/>
              </a:lnSpc>
              <a:spcBef>
                <a:spcPts val="0"/>
              </a:spcBef>
              <a:spcAft>
                <a:spcPts val="0"/>
              </a:spcAft>
              <a:buSzPts val="1400"/>
              <a:buNone/>
              <a:defRPr sz="1800"/>
            </a:lvl2pPr>
            <a:lvl3pPr marL="0" marR="0" lvl="2" indent="457200" algn="l" rtl="0">
              <a:lnSpc>
                <a:spcPct val="92592"/>
              </a:lnSpc>
              <a:spcBef>
                <a:spcPts val="0"/>
              </a:spcBef>
              <a:spcAft>
                <a:spcPts val="0"/>
              </a:spcAft>
              <a:buSzPts val="1400"/>
              <a:buNone/>
              <a:defRPr sz="1800"/>
            </a:lvl3pPr>
            <a:lvl4pPr marL="0" marR="0" lvl="3" indent="685800" algn="l" rtl="0">
              <a:lnSpc>
                <a:spcPct val="92592"/>
              </a:lnSpc>
              <a:spcBef>
                <a:spcPts val="0"/>
              </a:spcBef>
              <a:spcAft>
                <a:spcPts val="0"/>
              </a:spcAft>
              <a:buSzPts val="1400"/>
              <a:buNone/>
              <a:defRPr sz="1800"/>
            </a:lvl4pPr>
            <a:lvl5pPr marL="0" marR="0" lvl="4" indent="914400" algn="l" rtl="0">
              <a:lnSpc>
                <a:spcPct val="92592"/>
              </a:lnSpc>
              <a:spcBef>
                <a:spcPts val="0"/>
              </a:spcBef>
              <a:spcAft>
                <a:spcPts val="0"/>
              </a:spcAft>
              <a:buSzPts val="1400"/>
              <a:buNone/>
              <a:defRPr sz="1800"/>
            </a:lvl5pPr>
            <a:lvl6pPr marL="0" marR="0" lvl="5" indent="1143000" algn="l" rtl="0">
              <a:lnSpc>
                <a:spcPct val="92592"/>
              </a:lnSpc>
              <a:spcBef>
                <a:spcPts val="0"/>
              </a:spcBef>
              <a:spcAft>
                <a:spcPts val="0"/>
              </a:spcAft>
              <a:buSzPts val="1400"/>
              <a:buNone/>
              <a:defRPr sz="1800"/>
            </a:lvl6pPr>
            <a:lvl7pPr marL="0" marR="0" lvl="6" indent="1371600" algn="l" rtl="0">
              <a:lnSpc>
                <a:spcPct val="92592"/>
              </a:lnSpc>
              <a:spcBef>
                <a:spcPts val="0"/>
              </a:spcBef>
              <a:spcAft>
                <a:spcPts val="0"/>
              </a:spcAft>
              <a:buSzPts val="1400"/>
              <a:buNone/>
              <a:defRPr sz="1800"/>
            </a:lvl7pPr>
            <a:lvl8pPr marL="0" marR="0" lvl="7" indent="1600200" algn="l" rtl="0">
              <a:lnSpc>
                <a:spcPct val="92592"/>
              </a:lnSpc>
              <a:spcBef>
                <a:spcPts val="0"/>
              </a:spcBef>
              <a:spcAft>
                <a:spcPts val="0"/>
              </a:spcAft>
              <a:buSzPts val="1400"/>
              <a:buNone/>
              <a:defRPr sz="1800"/>
            </a:lvl8pPr>
            <a:lvl9pPr marL="0" marR="0" lvl="8" indent="1828800" algn="l" rtl="0">
              <a:lnSpc>
                <a:spcPct val="92592"/>
              </a:lnSpc>
              <a:spcBef>
                <a:spcPts val="0"/>
              </a:spcBef>
              <a:spcAft>
                <a:spcPts val="0"/>
              </a:spcAft>
              <a:buSzPts val="1400"/>
              <a:buNone/>
              <a:defRPr sz="1800"/>
            </a:lvl9pPr>
          </a:lstStyle>
          <a:p>
            <a:endParaRPr/>
          </a:p>
        </p:txBody>
      </p:sp>
    </p:spTree>
  </p:cSld>
  <p:clrMapOvr>
    <a:masterClrMapping/>
  </p:clrMapOvr>
  <p:transition spd="med">
    <p:fade thruBlk="1"/>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Exercise">
  <p:cSld name="Exercise">
    <p:spTree>
      <p:nvGrpSpPr>
        <p:cNvPr id="1" name="Shape 746"/>
        <p:cNvGrpSpPr/>
        <p:nvPr/>
      </p:nvGrpSpPr>
      <p:grpSpPr>
        <a:xfrm>
          <a:off x="0" y="0"/>
          <a:ext cx="0" cy="0"/>
          <a:chOff x="0" y="0"/>
          <a:chExt cx="0" cy="0"/>
        </a:xfrm>
      </p:grpSpPr>
      <p:cxnSp>
        <p:nvCxnSpPr>
          <p:cNvPr id="747" name="Shape 747"/>
          <p:cNvCxnSpPr/>
          <p:nvPr/>
        </p:nvCxnSpPr>
        <p:spPr>
          <a:xfrm>
            <a:off x="635000" y="635000"/>
            <a:ext cx="11734800" cy="0"/>
          </a:xfrm>
          <a:prstGeom prst="straightConnector1">
            <a:avLst/>
          </a:prstGeom>
          <a:noFill/>
          <a:ln>
            <a:noFill/>
          </a:ln>
        </p:spPr>
      </p:cxnSp>
      <p:cxnSp>
        <p:nvCxnSpPr>
          <p:cNvPr id="748" name="Shape 748"/>
          <p:cNvCxnSpPr/>
          <p:nvPr/>
        </p:nvCxnSpPr>
        <p:spPr>
          <a:xfrm>
            <a:off x="635000" y="1219200"/>
            <a:ext cx="11734800" cy="0"/>
          </a:xfrm>
          <a:prstGeom prst="straightConnector1">
            <a:avLst/>
          </a:prstGeom>
          <a:noFill/>
          <a:ln>
            <a:noFill/>
          </a:ln>
        </p:spPr>
      </p:cxnSp>
      <p:cxnSp>
        <p:nvCxnSpPr>
          <p:cNvPr id="749" name="Shape 749"/>
          <p:cNvCxnSpPr/>
          <p:nvPr/>
        </p:nvCxnSpPr>
        <p:spPr>
          <a:xfrm rot="10800000" flipH="1">
            <a:off x="635000" y="2780999"/>
            <a:ext cx="3735000" cy="300"/>
          </a:xfrm>
          <a:prstGeom prst="straightConnector1">
            <a:avLst/>
          </a:prstGeom>
          <a:noFill/>
          <a:ln>
            <a:noFill/>
          </a:ln>
        </p:spPr>
      </p:cxnSp>
      <p:cxnSp>
        <p:nvCxnSpPr>
          <p:cNvPr id="750" name="Shape 750"/>
          <p:cNvCxnSpPr/>
          <p:nvPr/>
        </p:nvCxnSpPr>
        <p:spPr>
          <a:xfrm rot="10800000" flipH="1">
            <a:off x="4622800" y="2780999"/>
            <a:ext cx="7742700" cy="300"/>
          </a:xfrm>
          <a:prstGeom prst="straightConnector1">
            <a:avLst/>
          </a:prstGeom>
          <a:noFill/>
          <a:ln>
            <a:noFill/>
          </a:ln>
        </p:spPr>
      </p:cxnSp>
      <p:cxnSp>
        <p:nvCxnSpPr>
          <p:cNvPr id="751" name="Shape 751"/>
          <p:cNvCxnSpPr/>
          <p:nvPr/>
        </p:nvCxnSpPr>
        <p:spPr>
          <a:xfrm rot="10800000" flipH="1">
            <a:off x="635000" y="5752799"/>
            <a:ext cx="3735000" cy="300"/>
          </a:xfrm>
          <a:prstGeom prst="straightConnector1">
            <a:avLst/>
          </a:prstGeom>
          <a:noFill/>
          <a:ln>
            <a:noFill/>
          </a:ln>
        </p:spPr>
      </p:cxnSp>
      <p:cxnSp>
        <p:nvCxnSpPr>
          <p:cNvPr id="752" name="Shape 752"/>
          <p:cNvCxnSpPr/>
          <p:nvPr/>
        </p:nvCxnSpPr>
        <p:spPr>
          <a:xfrm>
            <a:off x="4635500" y="5753100"/>
            <a:ext cx="7731900" cy="0"/>
          </a:xfrm>
          <a:prstGeom prst="straightConnector1">
            <a:avLst/>
          </a:prstGeom>
          <a:noFill/>
          <a:ln>
            <a:noFill/>
          </a:ln>
        </p:spPr>
      </p:cxnSp>
      <p:sp>
        <p:nvSpPr>
          <p:cNvPr id="753" name="Shape 753"/>
          <p:cNvSpPr/>
          <p:nvPr/>
        </p:nvSpPr>
        <p:spPr>
          <a:xfrm>
            <a:off x="635000" y="2387600"/>
            <a:ext cx="3733800" cy="2541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Arial"/>
              <a:buNone/>
            </a:pPr>
            <a:r>
              <a:rPr lang="en-US" sz="2000" b="1" i="0" u="none" strike="noStrike" cap="none">
                <a:solidFill>
                  <a:srgbClr val="000000"/>
                </a:solidFill>
                <a:latin typeface="Arial"/>
                <a:ea typeface="Arial"/>
                <a:cs typeface="Arial"/>
                <a:sym typeface="Arial"/>
              </a:rPr>
              <a:t>KEY OBJECTIVE(S)</a:t>
            </a:r>
            <a:endParaRPr/>
          </a:p>
        </p:txBody>
      </p:sp>
      <p:sp>
        <p:nvSpPr>
          <p:cNvPr id="754" name="Shape 754"/>
          <p:cNvSpPr/>
          <p:nvPr/>
        </p:nvSpPr>
        <p:spPr>
          <a:xfrm>
            <a:off x="4635500" y="2387600"/>
            <a:ext cx="3733800" cy="2541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Arial"/>
              <a:buNone/>
            </a:pPr>
            <a:r>
              <a:rPr lang="en-US" sz="2000" b="1" i="0" u="none" strike="noStrike" cap="none">
                <a:solidFill>
                  <a:srgbClr val="000000"/>
                </a:solidFill>
                <a:latin typeface="Arial"/>
                <a:ea typeface="Arial"/>
                <a:cs typeface="Arial"/>
                <a:sym typeface="Arial"/>
              </a:rPr>
              <a:t>AGENDA</a:t>
            </a:r>
            <a:endParaRPr/>
          </a:p>
        </p:txBody>
      </p:sp>
      <p:sp>
        <p:nvSpPr>
          <p:cNvPr id="755" name="Shape 755"/>
          <p:cNvSpPr/>
          <p:nvPr/>
        </p:nvSpPr>
        <p:spPr>
          <a:xfrm>
            <a:off x="4635500" y="5359400"/>
            <a:ext cx="7746900" cy="2541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Arial"/>
              <a:buNone/>
            </a:pPr>
            <a:r>
              <a:rPr lang="en-US" sz="2000" b="1" i="0" u="none" strike="noStrike" cap="none">
                <a:solidFill>
                  <a:srgbClr val="000000"/>
                </a:solidFill>
                <a:latin typeface="Arial"/>
                <a:ea typeface="Arial"/>
                <a:cs typeface="Arial"/>
                <a:sym typeface="Arial"/>
              </a:rPr>
              <a:t>RESOURCES</a:t>
            </a:r>
            <a:endParaRPr/>
          </a:p>
        </p:txBody>
      </p:sp>
      <p:sp>
        <p:nvSpPr>
          <p:cNvPr id="756" name="Shape 756"/>
          <p:cNvSpPr/>
          <p:nvPr/>
        </p:nvSpPr>
        <p:spPr>
          <a:xfrm>
            <a:off x="635000" y="5359400"/>
            <a:ext cx="3733800" cy="2541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Arial"/>
              <a:buNone/>
            </a:pPr>
            <a:r>
              <a:rPr lang="en-US" sz="2000" b="1" i="0" u="none" strike="noStrike" cap="none">
                <a:solidFill>
                  <a:srgbClr val="000000"/>
                </a:solidFill>
                <a:latin typeface="Arial"/>
                <a:ea typeface="Arial"/>
                <a:cs typeface="Arial"/>
                <a:sym typeface="Arial"/>
              </a:rPr>
              <a:t>DELIVERABLE</a:t>
            </a:r>
            <a:endParaRPr/>
          </a:p>
        </p:txBody>
      </p:sp>
    </p:spTree>
  </p:cSld>
  <p:clrMapOvr>
    <a:masterClrMapping/>
  </p:clrMapOvr>
  <p:transition spd="med">
    <p:fade thruBlk="1"/>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Case Study">
  <p:cSld name="Case Study">
    <p:spTree>
      <p:nvGrpSpPr>
        <p:cNvPr id="1" name="Shape 757"/>
        <p:cNvGrpSpPr/>
        <p:nvPr/>
      </p:nvGrpSpPr>
      <p:grpSpPr>
        <a:xfrm>
          <a:off x="0" y="0"/>
          <a:ext cx="0" cy="0"/>
          <a:chOff x="0" y="0"/>
          <a:chExt cx="0" cy="0"/>
        </a:xfrm>
      </p:grpSpPr>
      <p:cxnSp>
        <p:nvCxnSpPr>
          <p:cNvPr id="758" name="Shape 758"/>
          <p:cNvCxnSpPr/>
          <p:nvPr/>
        </p:nvCxnSpPr>
        <p:spPr>
          <a:xfrm>
            <a:off x="635000" y="635000"/>
            <a:ext cx="11734800" cy="0"/>
          </a:xfrm>
          <a:prstGeom prst="straightConnector1">
            <a:avLst/>
          </a:prstGeom>
          <a:noFill/>
          <a:ln>
            <a:noFill/>
          </a:ln>
        </p:spPr>
      </p:cxnSp>
      <p:cxnSp>
        <p:nvCxnSpPr>
          <p:cNvPr id="759" name="Shape 759"/>
          <p:cNvCxnSpPr/>
          <p:nvPr/>
        </p:nvCxnSpPr>
        <p:spPr>
          <a:xfrm>
            <a:off x="635000" y="1219200"/>
            <a:ext cx="11734800" cy="0"/>
          </a:xfrm>
          <a:prstGeom prst="straightConnector1">
            <a:avLst/>
          </a:prstGeom>
          <a:noFill/>
          <a:ln>
            <a:noFill/>
          </a:ln>
        </p:spPr>
      </p:cxnSp>
      <p:cxnSp>
        <p:nvCxnSpPr>
          <p:cNvPr id="760" name="Shape 760"/>
          <p:cNvCxnSpPr/>
          <p:nvPr/>
        </p:nvCxnSpPr>
        <p:spPr>
          <a:xfrm rot="10800000" flipH="1">
            <a:off x="8623300" y="2780999"/>
            <a:ext cx="3735000" cy="300"/>
          </a:xfrm>
          <a:prstGeom prst="straightConnector1">
            <a:avLst/>
          </a:prstGeom>
          <a:noFill/>
          <a:ln>
            <a:noFill/>
          </a:ln>
        </p:spPr>
      </p:cxnSp>
      <p:cxnSp>
        <p:nvCxnSpPr>
          <p:cNvPr id="761" name="Shape 761"/>
          <p:cNvCxnSpPr/>
          <p:nvPr/>
        </p:nvCxnSpPr>
        <p:spPr>
          <a:xfrm rot="10800000" flipH="1">
            <a:off x="635000" y="2780999"/>
            <a:ext cx="7742700" cy="300"/>
          </a:xfrm>
          <a:prstGeom prst="straightConnector1">
            <a:avLst/>
          </a:prstGeom>
          <a:noFill/>
          <a:ln>
            <a:noFill/>
          </a:ln>
        </p:spPr>
      </p:cxnSp>
      <p:sp>
        <p:nvSpPr>
          <p:cNvPr id="762" name="Shape 762"/>
          <p:cNvSpPr/>
          <p:nvPr/>
        </p:nvSpPr>
        <p:spPr>
          <a:xfrm>
            <a:off x="635000" y="2387600"/>
            <a:ext cx="3733800" cy="2541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Arial"/>
              <a:buNone/>
            </a:pPr>
            <a:r>
              <a:rPr lang="en-US" sz="2000" b="1" i="0" u="none" strike="noStrike" cap="none">
                <a:solidFill>
                  <a:srgbClr val="000000"/>
                </a:solidFill>
                <a:latin typeface="Arial"/>
                <a:ea typeface="Arial"/>
                <a:cs typeface="Arial"/>
                <a:sym typeface="Arial"/>
              </a:rPr>
              <a:t>SUMMARY</a:t>
            </a:r>
            <a:endParaRPr/>
          </a:p>
        </p:txBody>
      </p:sp>
      <p:sp>
        <p:nvSpPr>
          <p:cNvPr id="763" name="Shape 763"/>
          <p:cNvSpPr/>
          <p:nvPr/>
        </p:nvSpPr>
        <p:spPr>
          <a:xfrm>
            <a:off x="8636000" y="2387600"/>
            <a:ext cx="3733800" cy="2541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Arial"/>
              <a:buNone/>
            </a:pPr>
            <a:r>
              <a:rPr lang="en-US" sz="2000" b="1" i="0" u="none" strike="noStrike" cap="none">
                <a:solidFill>
                  <a:srgbClr val="000000"/>
                </a:solidFill>
                <a:latin typeface="Arial"/>
                <a:ea typeface="Arial"/>
                <a:cs typeface="Arial"/>
                <a:sym typeface="Arial"/>
              </a:rPr>
              <a:t>KEY CHALLENGE / QUESTION</a:t>
            </a:r>
            <a:endParaRPr/>
          </a:p>
        </p:txBody>
      </p:sp>
    </p:spTree>
  </p:cSld>
  <p:clrMapOvr>
    <a:masterClrMapping/>
  </p:clrMapOvr>
  <p:transition spd="med">
    <p:fade thruBlk="1"/>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3" Type="http://schemas.openxmlformats.org/officeDocument/2006/relationships/slideLayout" Target="../slideLayouts/slideLayout32.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theme" Target="../theme/theme2.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10" Type="http://schemas.openxmlformats.org/officeDocument/2006/relationships/slideLayout" Target="../slideLayouts/slideLayout39.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3.xml"/><Relationship Id="rId13" Type="http://schemas.openxmlformats.org/officeDocument/2006/relationships/slideLayout" Target="../slideLayouts/slideLayout58.xml"/><Relationship Id="rId18" Type="http://schemas.openxmlformats.org/officeDocument/2006/relationships/slideLayout" Target="../slideLayouts/slideLayout63.xml"/><Relationship Id="rId26" Type="http://schemas.openxmlformats.org/officeDocument/2006/relationships/slideLayout" Target="../slideLayouts/slideLayout71.xml"/><Relationship Id="rId3" Type="http://schemas.openxmlformats.org/officeDocument/2006/relationships/slideLayout" Target="../slideLayouts/slideLayout48.xml"/><Relationship Id="rId21" Type="http://schemas.openxmlformats.org/officeDocument/2006/relationships/slideLayout" Target="../slideLayouts/slideLayout66.xml"/><Relationship Id="rId7" Type="http://schemas.openxmlformats.org/officeDocument/2006/relationships/slideLayout" Target="../slideLayouts/slideLayout52.xml"/><Relationship Id="rId12" Type="http://schemas.openxmlformats.org/officeDocument/2006/relationships/slideLayout" Target="../slideLayouts/slideLayout57.xml"/><Relationship Id="rId17" Type="http://schemas.openxmlformats.org/officeDocument/2006/relationships/slideLayout" Target="../slideLayouts/slideLayout62.xml"/><Relationship Id="rId25" Type="http://schemas.openxmlformats.org/officeDocument/2006/relationships/slideLayout" Target="../slideLayouts/slideLayout70.xml"/><Relationship Id="rId2" Type="http://schemas.openxmlformats.org/officeDocument/2006/relationships/slideLayout" Target="../slideLayouts/slideLayout47.xml"/><Relationship Id="rId16" Type="http://schemas.openxmlformats.org/officeDocument/2006/relationships/slideLayout" Target="../slideLayouts/slideLayout61.xml"/><Relationship Id="rId20" Type="http://schemas.openxmlformats.org/officeDocument/2006/relationships/slideLayout" Target="../slideLayouts/slideLayout65.xml"/><Relationship Id="rId29" Type="http://schemas.openxmlformats.org/officeDocument/2006/relationships/slideLayout" Target="../slideLayouts/slideLayout74.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24" Type="http://schemas.openxmlformats.org/officeDocument/2006/relationships/slideLayout" Target="../slideLayouts/slideLayout69.xml"/><Relationship Id="rId5" Type="http://schemas.openxmlformats.org/officeDocument/2006/relationships/slideLayout" Target="../slideLayouts/slideLayout50.xml"/><Relationship Id="rId15" Type="http://schemas.openxmlformats.org/officeDocument/2006/relationships/slideLayout" Target="../slideLayouts/slideLayout60.xml"/><Relationship Id="rId23" Type="http://schemas.openxmlformats.org/officeDocument/2006/relationships/slideLayout" Target="../slideLayouts/slideLayout68.xml"/><Relationship Id="rId28" Type="http://schemas.openxmlformats.org/officeDocument/2006/relationships/slideLayout" Target="../slideLayouts/slideLayout73.xml"/><Relationship Id="rId10" Type="http://schemas.openxmlformats.org/officeDocument/2006/relationships/slideLayout" Target="../slideLayouts/slideLayout55.xml"/><Relationship Id="rId19" Type="http://schemas.openxmlformats.org/officeDocument/2006/relationships/slideLayout" Target="../slideLayouts/slideLayout64.xml"/><Relationship Id="rId4" Type="http://schemas.openxmlformats.org/officeDocument/2006/relationships/slideLayout" Target="../slideLayouts/slideLayout49.xml"/><Relationship Id="rId9" Type="http://schemas.openxmlformats.org/officeDocument/2006/relationships/slideLayout" Target="../slideLayouts/slideLayout54.xml"/><Relationship Id="rId14" Type="http://schemas.openxmlformats.org/officeDocument/2006/relationships/slideLayout" Target="../slideLayouts/slideLayout59.xml"/><Relationship Id="rId22" Type="http://schemas.openxmlformats.org/officeDocument/2006/relationships/slideLayout" Target="../slideLayouts/slideLayout67.xml"/><Relationship Id="rId27" Type="http://schemas.openxmlformats.org/officeDocument/2006/relationships/slideLayout" Target="../slideLayouts/slideLayout72.xml"/><Relationship Id="rId30"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2.xml"/><Relationship Id="rId13" Type="http://schemas.openxmlformats.org/officeDocument/2006/relationships/slideLayout" Target="../slideLayouts/slideLayout87.xml"/><Relationship Id="rId3" Type="http://schemas.openxmlformats.org/officeDocument/2006/relationships/slideLayout" Target="../slideLayouts/slideLayout77.xml"/><Relationship Id="rId7" Type="http://schemas.openxmlformats.org/officeDocument/2006/relationships/slideLayout" Target="../slideLayouts/slideLayout81.xml"/><Relationship Id="rId12" Type="http://schemas.openxmlformats.org/officeDocument/2006/relationships/slideLayout" Target="../slideLayouts/slideLayout86.xml"/><Relationship Id="rId17" Type="http://schemas.openxmlformats.org/officeDocument/2006/relationships/theme" Target="../theme/theme4.xml"/><Relationship Id="rId2" Type="http://schemas.openxmlformats.org/officeDocument/2006/relationships/slideLayout" Target="../slideLayouts/slideLayout76.xml"/><Relationship Id="rId16" Type="http://schemas.openxmlformats.org/officeDocument/2006/relationships/slideLayout" Target="../slideLayouts/slideLayout90.xml"/><Relationship Id="rId1" Type="http://schemas.openxmlformats.org/officeDocument/2006/relationships/slideLayout" Target="../slideLayouts/slideLayout75.xml"/><Relationship Id="rId6" Type="http://schemas.openxmlformats.org/officeDocument/2006/relationships/slideLayout" Target="../slideLayouts/slideLayout80.xml"/><Relationship Id="rId11" Type="http://schemas.openxmlformats.org/officeDocument/2006/relationships/slideLayout" Target="../slideLayouts/slideLayout85.xml"/><Relationship Id="rId5" Type="http://schemas.openxmlformats.org/officeDocument/2006/relationships/slideLayout" Target="../slideLayouts/slideLayout79.xml"/><Relationship Id="rId15" Type="http://schemas.openxmlformats.org/officeDocument/2006/relationships/slideLayout" Target="../slideLayouts/slideLayout89.xml"/><Relationship Id="rId10" Type="http://schemas.openxmlformats.org/officeDocument/2006/relationships/slideLayout" Target="../slideLayouts/slideLayout84.xml"/><Relationship Id="rId4" Type="http://schemas.openxmlformats.org/officeDocument/2006/relationships/slideLayout" Target="../slideLayouts/slideLayout78.xml"/><Relationship Id="rId9" Type="http://schemas.openxmlformats.org/officeDocument/2006/relationships/slideLayout" Target="../slideLayouts/slideLayout83.xml"/><Relationship Id="rId14" Type="http://schemas.openxmlformats.org/officeDocument/2006/relationships/slideLayout" Target="../slideLayouts/slideLayout88.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103.xml"/><Relationship Id="rId18" Type="http://schemas.openxmlformats.org/officeDocument/2006/relationships/slideLayout" Target="../slideLayouts/slideLayout108.xml"/><Relationship Id="rId26" Type="http://schemas.openxmlformats.org/officeDocument/2006/relationships/slideLayout" Target="../slideLayouts/slideLayout116.xml"/><Relationship Id="rId3" Type="http://schemas.openxmlformats.org/officeDocument/2006/relationships/slideLayout" Target="../slideLayouts/slideLayout93.xml"/><Relationship Id="rId21" Type="http://schemas.openxmlformats.org/officeDocument/2006/relationships/slideLayout" Target="../slideLayouts/slideLayout111.xml"/><Relationship Id="rId34" Type="http://schemas.openxmlformats.org/officeDocument/2006/relationships/slideLayout" Target="../slideLayouts/slideLayout124.xml"/><Relationship Id="rId7" Type="http://schemas.openxmlformats.org/officeDocument/2006/relationships/slideLayout" Target="../slideLayouts/slideLayout97.xml"/><Relationship Id="rId12" Type="http://schemas.openxmlformats.org/officeDocument/2006/relationships/slideLayout" Target="../slideLayouts/slideLayout102.xml"/><Relationship Id="rId17" Type="http://schemas.openxmlformats.org/officeDocument/2006/relationships/slideLayout" Target="../slideLayouts/slideLayout107.xml"/><Relationship Id="rId25" Type="http://schemas.openxmlformats.org/officeDocument/2006/relationships/slideLayout" Target="../slideLayouts/slideLayout115.xml"/><Relationship Id="rId33" Type="http://schemas.openxmlformats.org/officeDocument/2006/relationships/slideLayout" Target="../slideLayouts/slideLayout123.xml"/><Relationship Id="rId2" Type="http://schemas.openxmlformats.org/officeDocument/2006/relationships/slideLayout" Target="../slideLayouts/slideLayout92.xml"/><Relationship Id="rId16" Type="http://schemas.openxmlformats.org/officeDocument/2006/relationships/slideLayout" Target="../slideLayouts/slideLayout106.xml"/><Relationship Id="rId20" Type="http://schemas.openxmlformats.org/officeDocument/2006/relationships/slideLayout" Target="../slideLayouts/slideLayout110.xml"/><Relationship Id="rId29" Type="http://schemas.openxmlformats.org/officeDocument/2006/relationships/slideLayout" Target="../slideLayouts/slideLayout119.xml"/><Relationship Id="rId1" Type="http://schemas.openxmlformats.org/officeDocument/2006/relationships/slideLayout" Target="../slideLayouts/slideLayout91.xml"/><Relationship Id="rId6" Type="http://schemas.openxmlformats.org/officeDocument/2006/relationships/slideLayout" Target="../slideLayouts/slideLayout96.xml"/><Relationship Id="rId11" Type="http://schemas.openxmlformats.org/officeDocument/2006/relationships/slideLayout" Target="../slideLayouts/slideLayout101.xml"/><Relationship Id="rId24" Type="http://schemas.openxmlformats.org/officeDocument/2006/relationships/slideLayout" Target="../slideLayouts/slideLayout114.xml"/><Relationship Id="rId32" Type="http://schemas.openxmlformats.org/officeDocument/2006/relationships/slideLayout" Target="../slideLayouts/slideLayout122.xml"/><Relationship Id="rId5" Type="http://schemas.openxmlformats.org/officeDocument/2006/relationships/slideLayout" Target="../slideLayouts/slideLayout95.xml"/><Relationship Id="rId15" Type="http://schemas.openxmlformats.org/officeDocument/2006/relationships/slideLayout" Target="../slideLayouts/slideLayout105.xml"/><Relationship Id="rId23" Type="http://schemas.openxmlformats.org/officeDocument/2006/relationships/slideLayout" Target="../slideLayouts/slideLayout113.xml"/><Relationship Id="rId28" Type="http://schemas.openxmlformats.org/officeDocument/2006/relationships/slideLayout" Target="../slideLayouts/slideLayout118.xml"/><Relationship Id="rId36" Type="http://schemas.openxmlformats.org/officeDocument/2006/relationships/image" Target="../media/image23.png"/><Relationship Id="rId10" Type="http://schemas.openxmlformats.org/officeDocument/2006/relationships/slideLayout" Target="../slideLayouts/slideLayout100.xml"/><Relationship Id="rId19" Type="http://schemas.openxmlformats.org/officeDocument/2006/relationships/slideLayout" Target="../slideLayouts/slideLayout109.xml"/><Relationship Id="rId31" Type="http://schemas.openxmlformats.org/officeDocument/2006/relationships/slideLayout" Target="../slideLayouts/slideLayout121.xml"/><Relationship Id="rId4" Type="http://schemas.openxmlformats.org/officeDocument/2006/relationships/slideLayout" Target="../slideLayouts/slideLayout94.xml"/><Relationship Id="rId9" Type="http://schemas.openxmlformats.org/officeDocument/2006/relationships/slideLayout" Target="../slideLayouts/slideLayout99.xml"/><Relationship Id="rId14" Type="http://schemas.openxmlformats.org/officeDocument/2006/relationships/slideLayout" Target="../slideLayouts/slideLayout104.xml"/><Relationship Id="rId22" Type="http://schemas.openxmlformats.org/officeDocument/2006/relationships/slideLayout" Target="../slideLayouts/slideLayout112.xml"/><Relationship Id="rId27" Type="http://schemas.openxmlformats.org/officeDocument/2006/relationships/slideLayout" Target="../slideLayouts/slideLayout117.xml"/><Relationship Id="rId30" Type="http://schemas.openxmlformats.org/officeDocument/2006/relationships/slideLayout" Target="../slideLayouts/slideLayout120.xml"/><Relationship Id="rId35" Type="http://schemas.openxmlformats.org/officeDocument/2006/relationships/theme" Target="../theme/theme5.xml"/><Relationship Id="rId8" Type="http://schemas.openxmlformats.org/officeDocument/2006/relationships/slideLayout" Target="../slideLayouts/slideLayout98.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32.xml"/><Relationship Id="rId13" Type="http://schemas.openxmlformats.org/officeDocument/2006/relationships/slideLayout" Target="../slideLayouts/slideLayout137.xml"/><Relationship Id="rId18" Type="http://schemas.openxmlformats.org/officeDocument/2006/relationships/slideLayout" Target="../slideLayouts/slideLayout142.xml"/><Relationship Id="rId26" Type="http://schemas.openxmlformats.org/officeDocument/2006/relationships/slideLayout" Target="../slideLayouts/slideLayout150.xml"/><Relationship Id="rId3" Type="http://schemas.openxmlformats.org/officeDocument/2006/relationships/slideLayout" Target="../slideLayouts/slideLayout127.xml"/><Relationship Id="rId21" Type="http://schemas.openxmlformats.org/officeDocument/2006/relationships/slideLayout" Target="../slideLayouts/slideLayout145.xml"/><Relationship Id="rId7" Type="http://schemas.openxmlformats.org/officeDocument/2006/relationships/slideLayout" Target="../slideLayouts/slideLayout131.xml"/><Relationship Id="rId12" Type="http://schemas.openxmlformats.org/officeDocument/2006/relationships/slideLayout" Target="../slideLayouts/slideLayout136.xml"/><Relationship Id="rId17" Type="http://schemas.openxmlformats.org/officeDocument/2006/relationships/slideLayout" Target="../slideLayouts/slideLayout141.xml"/><Relationship Id="rId25" Type="http://schemas.openxmlformats.org/officeDocument/2006/relationships/slideLayout" Target="../slideLayouts/slideLayout149.xml"/><Relationship Id="rId2" Type="http://schemas.openxmlformats.org/officeDocument/2006/relationships/slideLayout" Target="../slideLayouts/slideLayout126.xml"/><Relationship Id="rId16" Type="http://schemas.openxmlformats.org/officeDocument/2006/relationships/slideLayout" Target="../slideLayouts/slideLayout140.xml"/><Relationship Id="rId20" Type="http://schemas.openxmlformats.org/officeDocument/2006/relationships/slideLayout" Target="../slideLayouts/slideLayout144.xml"/><Relationship Id="rId29" Type="http://schemas.openxmlformats.org/officeDocument/2006/relationships/slideLayout" Target="../slideLayouts/slideLayout153.xml"/><Relationship Id="rId1" Type="http://schemas.openxmlformats.org/officeDocument/2006/relationships/slideLayout" Target="../slideLayouts/slideLayout125.xml"/><Relationship Id="rId6" Type="http://schemas.openxmlformats.org/officeDocument/2006/relationships/slideLayout" Target="../slideLayouts/slideLayout130.xml"/><Relationship Id="rId11" Type="http://schemas.openxmlformats.org/officeDocument/2006/relationships/slideLayout" Target="../slideLayouts/slideLayout135.xml"/><Relationship Id="rId24" Type="http://schemas.openxmlformats.org/officeDocument/2006/relationships/slideLayout" Target="../slideLayouts/slideLayout148.xml"/><Relationship Id="rId32" Type="http://schemas.openxmlformats.org/officeDocument/2006/relationships/theme" Target="../theme/theme6.xml"/><Relationship Id="rId5" Type="http://schemas.openxmlformats.org/officeDocument/2006/relationships/slideLayout" Target="../slideLayouts/slideLayout129.xml"/><Relationship Id="rId15" Type="http://schemas.openxmlformats.org/officeDocument/2006/relationships/slideLayout" Target="../slideLayouts/slideLayout139.xml"/><Relationship Id="rId23" Type="http://schemas.openxmlformats.org/officeDocument/2006/relationships/slideLayout" Target="../slideLayouts/slideLayout147.xml"/><Relationship Id="rId28" Type="http://schemas.openxmlformats.org/officeDocument/2006/relationships/slideLayout" Target="../slideLayouts/slideLayout152.xml"/><Relationship Id="rId10" Type="http://schemas.openxmlformats.org/officeDocument/2006/relationships/slideLayout" Target="../slideLayouts/slideLayout134.xml"/><Relationship Id="rId19" Type="http://schemas.openxmlformats.org/officeDocument/2006/relationships/slideLayout" Target="../slideLayouts/slideLayout143.xml"/><Relationship Id="rId31" Type="http://schemas.openxmlformats.org/officeDocument/2006/relationships/slideLayout" Target="../slideLayouts/slideLayout155.xml"/><Relationship Id="rId4" Type="http://schemas.openxmlformats.org/officeDocument/2006/relationships/slideLayout" Target="../slideLayouts/slideLayout128.xml"/><Relationship Id="rId9" Type="http://schemas.openxmlformats.org/officeDocument/2006/relationships/slideLayout" Target="../slideLayouts/slideLayout133.xml"/><Relationship Id="rId14" Type="http://schemas.openxmlformats.org/officeDocument/2006/relationships/slideLayout" Target="../slideLayouts/slideLayout138.xml"/><Relationship Id="rId22" Type="http://schemas.openxmlformats.org/officeDocument/2006/relationships/slideLayout" Target="../slideLayouts/slideLayout146.xml"/><Relationship Id="rId27" Type="http://schemas.openxmlformats.org/officeDocument/2006/relationships/slideLayout" Target="../slideLayouts/slideLayout151.xml"/><Relationship Id="rId30" Type="http://schemas.openxmlformats.org/officeDocument/2006/relationships/slideLayout" Target="../slideLayouts/slideLayout15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63.xml"/><Relationship Id="rId13" Type="http://schemas.openxmlformats.org/officeDocument/2006/relationships/slideLayout" Target="../slideLayouts/slideLayout168.xml"/><Relationship Id="rId18" Type="http://schemas.openxmlformats.org/officeDocument/2006/relationships/slideLayout" Target="../slideLayouts/slideLayout173.xml"/><Relationship Id="rId26" Type="http://schemas.openxmlformats.org/officeDocument/2006/relationships/slideLayout" Target="../slideLayouts/slideLayout181.xml"/><Relationship Id="rId3" Type="http://schemas.openxmlformats.org/officeDocument/2006/relationships/slideLayout" Target="../slideLayouts/slideLayout158.xml"/><Relationship Id="rId21" Type="http://schemas.openxmlformats.org/officeDocument/2006/relationships/slideLayout" Target="../slideLayouts/slideLayout176.xml"/><Relationship Id="rId7" Type="http://schemas.openxmlformats.org/officeDocument/2006/relationships/slideLayout" Target="../slideLayouts/slideLayout162.xml"/><Relationship Id="rId12" Type="http://schemas.openxmlformats.org/officeDocument/2006/relationships/slideLayout" Target="../slideLayouts/slideLayout167.xml"/><Relationship Id="rId17" Type="http://schemas.openxmlformats.org/officeDocument/2006/relationships/slideLayout" Target="../slideLayouts/slideLayout172.xml"/><Relationship Id="rId25" Type="http://schemas.openxmlformats.org/officeDocument/2006/relationships/slideLayout" Target="../slideLayouts/slideLayout180.xml"/><Relationship Id="rId2" Type="http://schemas.openxmlformats.org/officeDocument/2006/relationships/slideLayout" Target="../slideLayouts/slideLayout157.xml"/><Relationship Id="rId16" Type="http://schemas.openxmlformats.org/officeDocument/2006/relationships/slideLayout" Target="../slideLayouts/slideLayout171.xml"/><Relationship Id="rId20" Type="http://schemas.openxmlformats.org/officeDocument/2006/relationships/slideLayout" Target="../slideLayouts/slideLayout175.xml"/><Relationship Id="rId29" Type="http://schemas.openxmlformats.org/officeDocument/2006/relationships/slideLayout" Target="../slideLayouts/slideLayout184.xml"/><Relationship Id="rId1" Type="http://schemas.openxmlformats.org/officeDocument/2006/relationships/slideLayout" Target="../slideLayouts/slideLayout156.xml"/><Relationship Id="rId6" Type="http://schemas.openxmlformats.org/officeDocument/2006/relationships/slideLayout" Target="../slideLayouts/slideLayout161.xml"/><Relationship Id="rId11" Type="http://schemas.openxmlformats.org/officeDocument/2006/relationships/slideLayout" Target="../slideLayouts/slideLayout166.xml"/><Relationship Id="rId24" Type="http://schemas.openxmlformats.org/officeDocument/2006/relationships/slideLayout" Target="../slideLayouts/slideLayout179.xml"/><Relationship Id="rId5" Type="http://schemas.openxmlformats.org/officeDocument/2006/relationships/slideLayout" Target="../slideLayouts/slideLayout160.xml"/><Relationship Id="rId15" Type="http://schemas.openxmlformats.org/officeDocument/2006/relationships/slideLayout" Target="../slideLayouts/slideLayout170.xml"/><Relationship Id="rId23" Type="http://schemas.openxmlformats.org/officeDocument/2006/relationships/slideLayout" Target="../slideLayouts/slideLayout178.xml"/><Relationship Id="rId28" Type="http://schemas.openxmlformats.org/officeDocument/2006/relationships/slideLayout" Target="../slideLayouts/slideLayout183.xml"/><Relationship Id="rId10" Type="http://schemas.openxmlformats.org/officeDocument/2006/relationships/slideLayout" Target="../slideLayouts/slideLayout165.xml"/><Relationship Id="rId19" Type="http://schemas.openxmlformats.org/officeDocument/2006/relationships/slideLayout" Target="../slideLayouts/slideLayout174.xml"/><Relationship Id="rId4" Type="http://schemas.openxmlformats.org/officeDocument/2006/relationships/slideLayout" Target="../slideLayouts/slideLayout159.xml"/><Relationship Id="rId9" Type="http://schemas.openxmlformats.org/officeDocument/2006/relationships/slideLayout" Target="../slideLayouts/slideLayout164.xml"/><Relationship Id="rId14" Type="http://schemas.openxmlformats.org/officeDocument/2006/relationships/slideLayout" Target="../slideLayouts/slideLayout169.xml"/><Relationship Id="rId22" Type="http://schemas.openxmlformats.org/officeDocument/2006/relationships/slideLayout" Target="../slideLayouts/slideLayout177.xml"/><Relationship Id="rId27" Type="http://schemas.openxmlformats.org/officeDocument/2006/relationships/slideLayout" Target="../slideLayouts/slideLayout182.xml"/><Relationship Id="rId30" Type="http://schemas.openxmlformats.org/officeDocument/2006/relationships/theme" Target="../theme/theme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
        <p:cNvGrpSpPr/>
        <p:nvPr/>
      </p:nvGrpSpPr>
      <p:grpSpPr>
        <a:xfrm>
          <a:off x="0" y="0"/>
          <a:ext cx="0" cy="0"/>
          <a:chOff x="0" y="0"/>
          <a:chExt cx="0" cy="0"/>
        </a:xfrm>
      </p:grpSpPr>
      <p:cxnSp>
        <p:nvCxnSpPr>
          <p:cNvPr id="6" name="Shape 6"/>
          <p:cNvCxnSpPr/>
          <p:nvPr/>
        </p:nvCxnSpPr>
        <p:spPr>
          <a:xfrm>
            <a:off x="635000" y="635000"/>
            <a:ext cx="11734800" cy="11"/>
          </a:xfrm>
          <a:prstGeom prst="straightConnector1">
            <a:avLst/>
          </a:prstGeom>
          <a:noFill/>
          <a:ln w="9525" cap="flat" cmpd="sng">
            <a:solidFill>
              <a:srgbClr val="000000"/>
            </a:solidFill>
            <a:prstDash val="solid"/>
            <a:round/>
            <a:headEnd type="none" w="sm" len="sm"/>
            <a:tailEnd type="none" w="sm" len="sm"/>
          </a:ln>
        </p:spPr>
      </p:cxnSp>
      <p:cxnSp>
        <p:nvCxnSpPr>
          <p:cNvPr id="7" name="Shape 7"/>
          <p:cNvCxnSpPr/>
          <p:nvPr/>
        </p:nvCxnSpPr>
        <p:spPr>
          <a:xfrm>
            <a:off x="635000" y="1219200"/>
            <a:ext cx="11734800" cy="11"/>
          </a:xfrm>
          <a:prstGeom prst="straightConnector1">
            <a:avLst/>
          </a:prstGeom>
          <a:noFill/>
          <a:ln w="9525" cap="flat" cmpd="sng">
            <a:solidFill>
              <a:srgbClr val="000000"/>
            </a:solidFill>
            <a:prstDash val="solid"/>
            <a:round/>
            <a:headEnd type="none" w="sm" len="sm"/>
            <a:tailEnd type="none" w="sm" len="sm"/>
          </a:ln>
        </p:spPr>
      </p:cxnSp>
      <p:sp>
        <p:nvSpPr>
          <p:cNvPr id="8" name="Shape 8"/>
          <p:cNvSpPr txBox="1">
            <a:spLocks noGrp="1"/>
          </p:cNvSpPr>
          <p:nvPr>
            <p:ph type="title"/>
          </p:nvPr>
        </p:nvSpPr>
        <p:spPr>
          <a:xfrm>
            <a:off x="635000" y="1473200"/>
            <a:ext cx="11734800" cy="7112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lstStyle>
            <a:lvl1pPr marL="0" marR="0" lvl="0" indent="0" algn="l" rtl="0">
              <a:lnSpc>
                <a:spcPct val="92592"/>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228600" algn="l" rtl="0">
              <a:lnSpc>
                <a:spcPct val="92592"/>
              </a:lnSpc>
              <a:spcBef>
                <a:spcPts val="0"/>
              </a:spcBef>
              <a:spcAft>
                <a:spcPts val="0"/>
              </a:spcAft>
              <a:buSzPts val="1400"/>
              <a:buNone/>
              <a:defRPr sz="1800"/>
            </a:lvl2pPr>
            <a:lvl3pPr marL="0" marR="0" lvl="2" indent="457200" algn="l" rtl="0">
              <a:lnSpc>
                <a:spcPct val="92592"/>
              </a:lnSpc>
              <a:spcBef>
                <a:spcPts val="0"/>
              </a:spcBef>
              <a:spcAft>
                <a:spcPts val="0"/>
              </a:spcAft>
              <a:buSzPts val="1400"/>
              <a:buNone/>
              <a:defRPr sz="1800"/>
            </a:lvl3pPr>
            <a:lvl4pPr marL="0" marR="0" lvl="3" indent="685800" algn="l" rtl="0">
              <a:lnSpc>
                <a:spcPct val="92592"/>
              </a:lnSpc>
              <a:spcBef>
                <a:spcPts val="0"/>
              </a:spcBef>
              <a:spcAft>
                <a:spcPts val="0"/>
              </a:spcAft>
              <a:buSzPts val="1400"/>
              <a:buNone/>
              <a:defRPr sz="1800"/>
            </a:lvl4pPr>
            <a:lvl5pPr marL="0" marR="0" lvl="4" indent="914400" algn="l" rtl="0">
              <a:lnSpc>
                <a:spcPct val="92592"/>
              </a:lnSpc>
              <a:spcBef>
                <a:spcPts val="0"/>
              </a:spcBef>
              <a:spcAft>
                <a:spcPts val="0"/>
              </a:spcAft>
              <a:buSzPts val="1400"/>
              <a:buNone/>
              <a:defRPr sz="1800"/>
            </a:lvl5pPr>
            <a:lvl6pPr marL="0" marR="0" lvl="5" indent="1143000" algn="l" rtl="0">
              <a:lnSpc>
                <a:spcPct val="92592"/>
              </a:lnSpc>
              <a:spcBef>
                <a:spcPts val="0"/>
              </a:spcBef>
              <a:spcAft>
                <a:spcPts val="0"/>
              </a:spcAft>
              <a:buSzPts val="1400"/>
              <a:buNone/>
              <a:defRPr sz="1800"/>
            </a:lvl6pPr>
            <a:lvl7pPr marL="0" marR="0" lvl="6" indent="1371600" algn="l" rtl="0">
              <a:lnSpc>
                <a:spcPct val="92592"/>
              </a:lnSpc>
              <a:spcBef>
                <a:spcPts val="0"/>
              </a:spcBef>
              <a:spcAft>
                <a:spcPts val="0"/>
              </a:spcAft>
              <a:buSzPts val="1400"/>
              <a:buNone/>
              <a:defRPr sz="1800"/>
            </a:lvl7pPr>
            <a:lvl8pPr marL="0" marR="0" lvl="7" indent="1600200" algn="l" rtl="0">
              <a:lnSpc>
                <a:spcPct val="92592"/>
              </a:lnSpc>
              <a:spcBef>
                <a:spcPts val="0"/>
              </a:spcBef>
              <a:spcAft>
                <a:spcPts val="0"/>
              </a:spcAft>
              <a:buSzPts val="1400"/>
              <a:buNone/>
              <a:defRPr sz="1800"/>
            </a:lvl8pPr>
            <a:lvl9pPr marL="0" marR="0" lvl="8" indent="1828800" algn="l" rtl="0">
              <a:lnSpc>
                <a:spcPct val="92592"/>
              </a:lnSpc>
              <a:spcBef>
                <a:spcPts val="0"/>
              </a:spcBef>
              <a:spcAft>
                <a:spcPts val="0"/>
              </a:spcAft>
              <a:buSzPts val="1400"/>
              <a:buNone/>
              <a:defRPr sz="1800"/>
            </a:lvl9pPr>
          </a:lstStyle>
          <a:p>
            <a:endParaRPr/>
          </a:p>
        </p:txBody>
      </p:sp>
      <p:sp>
        <p:nvSpPr>
          <p:cNvPr id="9" name="Shape 9"/>
          <p:cNvSpPr txBox="1">
            <a:spLocks noGrp="1"/>
          </p:cNvSpPr>
          <p:nvPr>
            <p:ph type="body" idx="1"/>
          </p:nvPr>
        </p:nvSpPr>
        <p:spPr>
          <a:xfrm>
            <a:off x="632056" y="2413000"/>
            <a:ext cx="11734801" cy="3809999"/>
          </a:xfrm>
          <a:prstGeom prst="rect">
            <a:avLst/>
          </a:prstGeom>
          <a:noFill/>
          <a:ln>
            <a:noFill/>
          </a:ln>
        </p:spPr>
        <p:txBody>
          <a:bodyPr spcFirstLastPara="1" wrap="square" lIns="91425" tIns="91425" rIns="91425" bIns="91425" anchor="t" anchorCtr="0"/>
          <a:lstStyle>
            <a:lvl1pPr marL="457200" marR="0" lvl="0" indent="-228600" algn="l" rtl="0">
              <a:lnSpc>
                <a:spcPct val="100000"/>
              </a:lnSpc>
              <a:spcBef>
                <a:spcPts val="10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914400" marR="0" lvl="1" indent="-317500" algn="l" rtl="0">
              <a:lnSpc>
                <a:spcPct val="100000"/>
              </a:lnSpc>
              <a:spcBef>
                <a:spcPts val="100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2pPr>
            <a:lvl3pPr marL="1371600" marR="0" lvl="2" indent="-317500" algn="l" rtl="0">
              <a:lnSpc>
                <a:spcPct val="100000"/>
              </a:lnSpc>
              <a:spcBef>
                <a:spcPts val="100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3pPr>
            <a:lvl4pPr marL="1828800" marR="0" lvl="3" indent="-317500" algn="l" rtl="0">
              <a:lnSpc>
                <a:spcPct val="100000"/>
              </a:lnSpc>
              <a:spcBef>
                <a:spcPts val="100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4pPr>
            <a:lvl5pPr marL="2286000" marR="0" lvl="4" indent="-317500" algn="l" rtl="0">
              <a:lnSpc>
                <a:spcPct val="100000"/>
              </a:lnSpc>
              <a:spcBef>
                <a:spcPts val="100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5pPr>
            <a:lvl6pPr marL="2743200" marR="0" lvl="5" indent="-317500" algn="l" rtl="0">
              <a:lnSpc>
                <a:spcPct val="100000"/>
              </a:lnSpc>
              <a:spcBef>
                <a:spcPts val="10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17500" algn="l" rtl="0">
              <a:lnSpc>
                <a:spcPct val="100000"/>
              </a:lnSpc>
              <a:spcBef>
                <a:spcPts val="10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7pPr>
            <a:lvl8pPr marL="3657600" marR="0" lvl="7" indent="-317500" algn="l" rtl="0">
              <a:lnSpc>
                <a:spcPct val="100000"/>
              </a:lnSpc>
              <a:spcBef>
                <a:spcPts val="10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8pPr>
            <a:lvl9pPr marL="4114800" marR="0" lvl="8" indent="-317500" algn="l" rtl="0">
              <a:lnSpc>
                <a:spcPct val="100000"/>
              </a:lnSpc>
              <a:spcBef>
                <a:spcPts val="10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91"/>
        <p:cNvGrpSpPr/>
        <p:nvPr/>
      </p:nvGrpSpPr>
      <p:grpSpPr>
        <a:xfrm>
          <a:off x="0" y="0"/>
          <a:ext cx="0" cy="0"/>
          <a:chOff x="0" y="0"/>
          <a:chExt cx="0" cy="0"/>
        </a:xfrm>
      </p:grpSpPr>
      <p:sp>
        <p:nvSpPr>
          <p:cNvPr id="192" name="Shape 192"/>
          <p:cNvSpPr txBox="1">
            <a:spLocks noGrp="1"/>
          </p:cNvSpPr>
          <p:nvPr>
            <p:ph type="title"/>
          </p:nvPr>
        </p:nvSpPr>
        <p:spPr>
          <a:xfrm>
            <a:off x="495927" y="683430"/>
            <a:ext cx="11216700" cy="560400"/>
          </a:xfrm>
          <a:prstGeom prst="rect">
            <a:avLst/>
          </a:prstGeom>
          <a:noFill/>
          <a:ln>
            <a:noFill/>
          </a:ln>
        </p:spPr>
        <p:txBody>
          <a:bodyPr spcFirstLastPara="1" wrap="square" lIns="97475" tIns="97475" rIns="97475" bIns="97475" anchor="ctr" anchorCtr="0"/>
          <a:lstStyle>
            <a:lvl1pPr marL="0" marR="0" lvl="0" indent="0" algn="l" rtl="0">
              <a:lnSpc>
                <a:spcPct val="90000"/>
              </a:lnSpc>
              <a:spcBef>
                <a:spcPts val="0"/>
              </a:spcBef>
              <a:spcAft>
                <a:spcPts val="0"/>
              </a:spcAft>
              <a:buClr>
                <a:schemeClr val="dk1"/>
              </a:buClr>
              <a:buSzPts val="1600"/>
              <a:buFont typeface="Oswald"/>
              <a:buNone/>
              <a:defRPr sz="3400" b="1" i="0" u="none" strike="noStrike" cap="none">
                <a:solidFill>
                  <a:schemeClr val="dk1"/>
                </a:solidFill>
                <a:latin typeface="Oswald"/>
                <a:ea typeface="Oswald"/>
                <a:cs typeface="Oswald"/>
                <a:sym typeface="Oswald"/>
              </a:defRPr>
            </a:lvl1pPr>
            <a:lvl2pPr lvl="1" indent="0" rtl="0">
              <a:spcBef>
                <a:spcPts val="0"/>
              </a:spcBef>
              <a:spcAft>
                <a:spcPts val="0"/>
              </a:spcAft>
              <a:buSzPts val="1600"/>
              <a:buNone/>
              <a:defRPr sz="2000"/>
            </a:lvl2pPr>
            <a:lvl3pPr lvl="2" indent="0" rtl="0">
              <a:spcBef>
                <a:spcPts val="0"/>
              </a:spcBef>
              <a:spcAft>
                <a:spcPts val="0"/>
              </a:spcAft>
              <a:buSzPts val="1600"/>
              <a:buNone/>
              <a:defRPr sz="2000"/>
            </a:lvl3pPr>
            <a:lvl4pPr lvl="3" indent="0" rtl="0">
              <a:spcBef>
                <a:spcPts val="0"/>
              </a:spcBef>
              <a:spcAft>
                <a:spcPts val="0"/>
              </a:spcAft>
              <a:buSzPts val="1600"/>
              <a:buNone/>
              <a:defRPr sz="2000"/>
            </a:lvl4pPr>
            <a:lvl5pPr lvl="4" indent="0" rtl="0">
              <a:spcBef>
                <a:spcPts val="0"/>
              </a:spcBef>
              <a:spcAft>
                <a:spcPts val="0"/>
              </a:spcAft>
              <a:buSzPts val="1600"/>
              <a:buNone/>
              <a:defRPr sz="2000"/>
            </a:lvl5pPr>
            <a:lvl6pPr lvl="5" indent="0" rtl="0">
              <a:spcBef>
                <a:spcPts val="0"/>
              </a:spcBef>
              <a:spcAft>
                <a:spcPts val="0"/>
              </a:spcAft>
              <a:buSzPts val="1600"/>
              <a:buNone/>
              <a:defRPr sz="2000"/>
            </a:lvl6pPr>
            <a:lvl7pPr lvl="6" indent="0" rtl="0">
              <a:spcBef>
                <a:spcPts val="0"/>
              </a:spcBef>
              <a:spcAft>
                <a:spcPts val="0"/>
              </a:spcAft>
              <a:buSzPts val="1600"/>
              <a:buNone/>
              <a:defRPr sz="2000"/>
            </a:lvl7pPr>
            <a:lvl8pPr lvl="7" indent="0" rtl="0">
              <a:spcBef>
                <a:spcPts val="0"/>
              </a:spcBef>
              <a:spcAft>
                <a:spcPts val="0"/>
              </a:spcAft>
              <a:buSzPts val="1600"/>
              <a:buNone/>
              <a:defRPr sz="2000"/>
            </a:lvl8pPr>
            <a:lvl9pPr lvl="8" indent="0" rtl="0">
              <a:spcBef>
                <a:spcPts val="0"/>
              </a:spcBef>
              <a:spcAft>
                <a:spcPts val="0"/>
              </a:spcAft>
              <a:buSzPts val="1600"/>
              <a:buNone/>
              <a:defRPr sz="2000"/>
            </a:lvl9pPr>
          </a:lstStyle>
          <a:p>
            <a:endParaRPr/>
          </a:p>
        </p:txBody>
      </p:sp>
      <p:sp>
        <p:nvSpPr>
          <p:cNvPr id="193" name="Shape 193"/>
          <p:cNvSpPr txBox="1">
            <a:spLocks noGrp="1"/>
          </p:cNvSpPr>
          <p:nvPr>
            <p:ph type="body" idx="1"/>
          </p:nvPr>
        </p:nvSpPr>
        <p:spPr>
          <a:xfrm>
            <a:off x="495927" y="1448769"/>
            <a:ext cx="11216700" cy="4633200"/>
          </a:xfrm>
          <a:prstGeom prst="rect">
            <a:avLst/>
          </a:prstGeom>
          <a:noFill/>
          <a:ln>
            <a:noFill/>
          </a:ln>
        </p:spPr>
        <p:txBody>
          <a:bodyPr spcFirstLastPara="1" wrap="square" lIns="97475" tIns="97475" rIns="97475" bIns="97475" anchor="t" anchorCtr="0"/>
          <a:lstStyle>
            <a:lvl1pPr marL="457200" marR="0" lvl="0" indent="-419100" algn="l" rtl="0">
              <a:lnSpc>
                <a:spcPct val="114000"/>
              </a:lnSpc>
              <a:spcBef>
                <a:spcPts val="0"/>
              </a:spcBef>
              <a:spcAft>
                <a:spcPts val="0"/>
              </a:spcAft>
              <a:buClr>
                <a:schemeClr val="dk1"/>
              </a:buClr>
              <a:buSzPts val="3000"/>
              <a:buFont typeface="Georgia"/>
              <a:buChar char="‣"/>
              <a:defRPr sz="3000" b="0" i="0" u="none" strike="noStrike" cap="none">
                <a:solidFill>
                  <a:schemeClr val="dk1"/>
                </a:solidFill>
                <a:latin typeface="Georgia"/>
                <a:ea typeface="Georgia"/>
                <a:cs typeface="Georgia"/>
                <a:sym typeface="Georgia"/>
              </a:defRPr>
            </a:lvl1pPr>
            <a:lvl2pPr marL="914400" marR="0" lvl="1" indent="-393700" algn="l" rtl="0">
              <a:lnSpc>
                <a:spcPct val="114000"/>
              </a:lnSpc>
              <a:spcBef>
                <a:spcPts val="1000"/>
              </a:spcBef>
              <a:spcAft>
                <a:spcPts val="0"/>
              </a:spcAft>
              <a:buClr>
                <a:schemeClr val="dk1"/>
              </a:buClr>
              <a:buSzPts val="2600"/>
              <a:buFont typeface="Arial"/>
              <a:buChar char="•"/>
              <a:defRPr sz="2600" b="0" i="0" u="none" strike="noStrike" cap="none">
                <a:solidFill>
                  <a:schemeClr val="dk1"/>
                </a:solidFill>
                <a:latin typeface="Georgia"/>
                <a:ea typeface="Georgia"/>
                <a:cs typeface="Georgia"/>
                <a:sym typeface="Georgia"/>
              </a:defRPr>
            </a:lvl2pPr>
            <a:lvl3pPr marL="1371600" marR="0" lvl="2" indent="-361950" algn="l" rtl="0">
              <a:lnSpc>
                <a:spcPct val="114000"/>
              </a:lnSpc>
              <a:spcBef>
                <a:spcPts val="1000"/>
              </a:spcBef>
              <a:spcAft>
                <a:spcPts val="0"/>
              </a:spcAft>
              <a:buClr>
                <a:schemeClr val="dk1"/>
              </a:buClr>
              <a:buSzPts val="2100"/>
              <a:buFont typeface="Arial"/>
              <a:buChar char="•"/>
              <a:defRPr sz="2100" b="0" i="0" u="none" strike="noStrike" cap="none">
                <a:solidFill>
                  <a:schemeClr val="dk1"/>
                </a:solidFill>
                <a:latin typeface="Georgia"/>
                <a:ea typeface="Georgia"/>
                <a:cs typeface="Georgia"/>
                <a:sym typeface="Georgia"/>
              </a:defRPr>
            </a:lvl3pPr>
            <a:lvl4pPr marL="1828800" marR="0" lvl="3" indent="-355600" algn="l" rtl="0">
              <a:lnSpc>
                <a:spcPct val="114000"/>
              </a:lnSpc>
              <a:spcBef>
                <a:spcPts val="0"/>
              </a:spcBef>
              <a:spcAft>
                <a:spcPts val="0"/>
              </a:spcAft>
              <a:buClr>
                <a:schemeClr val="dk1"/>
              </a:buClr>
              <a:buSzPts val="2000"/>
              <a:buFont typeface="Arial"/>
              <a:buChar char="•"/>
              <a:defRPr sz="2000" b="0" i="0" u="none" strike="noStrike" cap="none">
                <a:solidFill>
                  <a:schemeClr val="dk1"/>
                </a:solidFill>
                <a:latin typeface="Georgia"/>
                <a:ea typeface="Georgia"/>
                <a:cs typeface="Georgia"/>
                <a:sym typeface="Georgia"/>
              </a:defRPr>
            </a:lvl4pPr>
            <a:lvl5pPr marL="2286000" marR="0" lvl="4" indent="-336550" algn="l" rtl="0">
              <a:lnSpc>
                <a:spcPct val="114000"/>
              </a:lnSpc>
              <a:spcBef>
                <a:spcPts val="0"/>
              </a:spcBef>
              <a:spcAft>
                <a:spcPts val="0"/>
              </a:spcAft>
              <a:buClr>
                <a:schemeClr val="dk1"/>
              </a:buClr>
              <a:buSzPts val="1700"/>
              <a:buFont typeface="Arial"/>
              <a:buChar char="•"/>
              <a:defRPr sz="1700" b="0" i="0" u="none" strike="noStrike" cap="none">
                <a:solidFill>
                  <a:schemeClr val="dk1"/>
                </a:solidFill>
                <a:latin typeface="Georgia"/>
                <a:ea typeface="Georgia"/>
                <a:cs typeface="Georgia"/>
                <a:sym typeface="Georgia"/>
              </a:defRPr>
            </a:lvl5pPr>
            <a:lvl6pPr marL="2743200" marR="0" lvl="5" indent="-355600" algn="l" rtl="0">
              <a:lnSpc>
                <a:spcPct val="90000"/>
              </a:lnSpc>
              <a:spcBef>
                <a:spcPts val="6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90000"/>
              </a:lnSpc>
              <a:spcBef>
                <a:spcPts val="6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90000"/>
              </a:lnSpc>
              <a:spcBef>
                <a:spcPts val="6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90000"/>
              </a:lnSpc>
              <a:spcBef>
                <a:spcPts val="6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Tree>
  </p:cSld>
  <p:clrMap bg1="lt1" tx1="dk1" bg2="dk2" tx2="lt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 id="2147483689" r:id="rId13"/>
    <p:sldLayoutId id="2147483690" r:id="rId14"/>
    <p:sldLayoutId id="2147483691" r:id="rId15"/>
    <p:sldLayoutId id="2147483692" r:id="rId16"/>
  </p:sldLayoutIdLst>
  <p:transition spd="med">
    <p:fade thruBlk="1"/>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59"/>
        <p:cNvGrpSpPr/>
        <p:nvPr/>
      </p:nvGrpSpPr>
      <p:grpSpPr>
        <a:xfrm>
          <a:off x="0" y="0"/>
          <a:ext cx="0" cy="0"/>
          <a:chOff x="0" y="0"/>
          <a:chExt cx="0" cy="0"/>
        </a:xfrm>
      </p:grpSpPr>
      <p:cxnSp>
        <p:nvCxnSpPr>
          <p:cNvPr id="360" name="Shape 360"/>
          <p:cNvCxnSpPr/>
          <p:nvPr/>
        </p:nvCxnSpPr>
        <p:spPr>
          <a:xfrm>
            <a:off x="635000" y="635000"/>
            <a:ext cx="11734800" cy="0"/>
          </a:xfrm>
          <a:prstGeom prst="straightConnector1">
            <a:avLst/>
          </a:prstGeom>
          <a:noFill/>
          <a:ln w="9525" cap="flat" cmpd="sng">
            <a:solidFill>
              <a:srgbClr val="000000"/>
            </a:solidFill>
            <a:prstDash val="solid"/>
            <a:round/>
            <a:headEnd type="none" w="sm" len="sm"/>
            <a:tailEnd type="none" w="sm" len="sm"/>
          </a:ln>
        </p:spPr>
      </p:cxnSp>
      <p:cxnSp>
        <p:nvCxnSpPr>
          <p:cNvPr id="361" name="Shape 361"/>
          <p:cNvCxnSpPr/>
          <p:nvPr/>
        </p:nvCxnSpPr>
        <p:spPr>
          <a:xfrm>
            <a:off x="635000" y="1219200"/>
            <a:ext cx="11734800" cy="0"/>
          </a:xfrm>
          <a:prstGeom prst="straightConnector1">
            <a:avLst/>
          </a:prstGeom>
          <a:noFill/>
          <a:ln w="9525" cap="flat" cmpd="sng">
            <a:solidFill>
              <a:srgbClr val="000000"/>
            </a:solidFill>
            <a:prstDash val="solid"/>
            <a:round/>
            <a:headEnd type="none" w="sm" len="sm"/>
            <a:tailEnd type="none" w="sm" len="sm"/>
          </a:ln>
        </p:spPr>
      </p:cxnSp>
      <p:sp>
        <p:nvSpPr>
          <p:cNvPr id="362" name="Shape 362"/>
          <p:cNvSpPr txBox="1">
            <a:spLocks noGrp="1"/>
          </p:cNvSpPr>
          <p:nvPr>
            <p:ph type="title"/>
          </p:nvPr>
        </p:nvSpPr>
        <p:spPr>
          <a:xfrm>
            <a:off x="635000" y="1473200"/>
            <a:ext cx="11734800" cy="711300"/>
          </a:xfrm>
          <a:prstGeom prst="rect">
            <a:avLst/>
          </a:prstGeom>
          <a:noFill/>
          <a:ln w="9525" cap="flat" cmpd="sng">
            <a:solidFill>
              <a:srgbClr val="000000"/>
            </a:solidFill>
            <a:prstDash val="solid"/>
            <a:round/>
            <a:headEnd type="none" w="sm" len="sm"/>
            <a:tailEnd type="none" w="sm" len="sm"/>
          </a:ln>
        </p:spPr>
        <p:txBody>
          <a:bodyPr spcFirstLastPara="1" wrap="square" lIns="91450" tIns="91450" rIns="91450" bIns="91450" anchor="t" anchorCtr="0"/>
          <a:lstStyle>
            <a:lvl1pPr marL="0" marR="0" lvl="0" indent="0" algn="l" rtl="0">
              <a:lnSpc>
                <a:spcPct val="92592"/>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228600" algn="l" rtl="0">
              <a:lnSpc>
                <a:spcPct val="92592"/>
              </a:lnSpc>
              <a:spcBef>
                <a:spcPts val="0"/>
              </a:spcBef>
              <a:spcAft>
                <a:spcPts val="0"/>
              </a:spcAft>
              <a:buSzPts val="1400"/>
              <a:buNone/>
              <a:defRPr sz="1800"/>
            </a:lvl2pPr>
            <a:lvl3pPr marL="0" marR="0" lvl="2" indent="444500" algn="l" rtl="0">
              <a:lnSpc>
                <a:spcPct val="92592"/>
              </a:lnSpc>
              <a:spcBef>
                <a:spcPts val="0"/>
              </a:spcBef>
              <a:spcAft>
                <a:spcPts val="0"/>
              </a:spcAft>
              <a:buSzPts val="1400"/>
              <a:buNone/>
              <a:defRPr sz="1800"/>
            </a:lvl3pPr>
            <a:lvl4pPr marL="0" marR="0" lvl="3" indent="685800" algn="l" rtl="0">
              <a:lnSpc>
                <a:spcPct val="92592"/>
              </a:lnSpc>
              <a:spcBef>
                <a:spcPts val="0"/>
              </a:spcBef>
              <a:spcAft>
                <a:spcPts val="0"/>
              </a:spcAft>
              <a:buSzPts val="1400"/>
              <a:buNone/>
              <a:defRPr sz="1800"/>
            </a:lvl4pPr>
            <a:lvl5pPr marL="0" marR="0" lvl="4" indent="914400" algn="l" rtl="0">
              <a:lnSpc>
                <a:spcPct val="92592"/>
              </a:lnSpc>
              <a:spcBef>
                <a:spcPts val="0"/>
              </a:spcBef>
              <a:spcAft>
                <a:spcPts val="0"/>
              </a:spcAft>
              <a:buSzPts val="1400"/>
              <a:buNone/>
              <a:defRPr sz="1800"/>
            </a:lvl5pPr>
            <a:lvl6pPr marL="0" marR="0" lvl="5" indent="1143000" algn="l" rtl="0">
              <a:lnSpc>
                <a:spcPct val="92592"/>
              </a:lnSpc>
              <a:spcBef>
                <a:spcPts val="0"/>
              </a:spcBef>
              <a:spcAft>
                <a:spcPts val="0"/>
              </a:spcAft>
              <a:buSzPts val="1400"/>
              <a:buNone/>
              <a:defRPr sz="1800"/>
            </a:lvl6pPr>
            <a:lvl7pPr marL="0" marR="0" lvl="6" indent="1371600" algn="l" rtl="0">
              <a:lnSpc>
                <a:spcPct val="92592"/>
              </a:lnSpc>
              <a:spcBef>
                <a:spcPts val="0"/>
              </a:spcBef>
              <a:spcAft>
                <a:spcPts val="0"/>
              </a:spcAft>
              <a:buSzPts val="1400"/>
              <a:buNone/>
              <a:defRPr sz="1800"/>
            </a:lvl7pPr>
            <a:lvl8pPr marL="0" marR="0" lvl="7" indent="1612900" algn="l" rtl="0">
              <a:lnSpc>
                <a:spcPct val="92592"/>
              </a:lnSpc>
              <a:spcBef>
                <a:spcPts val="0"/>
              </a:spcBef>
              <a:spcAft>
                <a:spcPts val="0"/>
              </a:spcAft>
              <a:buSzPts val="1400"/>
              <a:buNone/>
              <a:defRPr sz="1800"/>
            </a:lvl8pPr>
            <a:lvl9pPr marL="0" marR="0" lvl="8" indent="1828800" algn="l" rtl="0">
              <a:lnSpc>
                <a:spcPct val="92592"/>
              </a:lnSpc>
              <a:spcBef>
                <a:spcPts val="0"/>
              </a:spcBef>
              <a:spcAft>
                <a:spcPts val="0"/>
              </a:spcAft>
              <a:buSzPts val="1400"/>
              <a:buNone/>
              <a:defRPr sz="1800"/>
            </a:lvl9pPr>
          </a:lstStyle>
          <a:p>
            <a:endParaRPr/>
          </a:p>
        </p:txBody>
      </p:sp>
      <p:sp>
        <p:nvSpPr>
          <p:cNvPr id="363" name="Shape 363"/>
          <p:cNvSpPr txBox="1">
            <a:spLocks noGrp="1"/>
          </p:cNvSpPr>
          <p:nvPr>
            <p:ph type="body" idx="1"/>
          </p:nvPr>
        </p:nvSpPr>
        <p:spPr>
          <a:xfrm>
            <a:off x="632056" y="2413000"/>
            <a:ext cx="11734800" cy="3810000"/>
          </a:xfrm>
          <a:prstGeom prst="rect">
            <a:avLst/>
          </a:prstGeom>
          <a:noFill/>
          <a:ln>
            <a:noFill/>
          </a:ln>
        </p:spPr>
        <p:txBody>
          <a:bodyPr spcFirstLastPara="1" wrap="square" lIns="91450" tIns="91450" rIns="91450" bIns="91450" anchor="t" anchorCtr="0"/>
          <a:lstStyle>
            <a:lvl1pPr marL="457200" marR="0" lvl="0" indent="-228600" algn="l" rtl="0">
              <a:lnSpc>
                <a:spcPct val="100000"/>
              </a:lnSpc>
              <a:spcBef>
                <a:spcPts val="10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914400" marR="0" lvl="1" indent="-317500" algn="l" rtl="0">
              <a:lnSpc>
                <a:spcPct val="100000"/>
              </a:lnSpc>
              <a:spcBef>
                <a:spcPts val="100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2pPr>
            <a:lvl3pPr marL="1371600" marR="0" lvl="2" indent="-317500" algn="l" rtl="0">
              <a:lnSpc>
                <a:spcPct val="100000"/>
              </a:lnSpc>
              <a:spcBef>
                <a:spcPts val="100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3pPr>
            <a:lvl4pPr marL="1828800" marR="0" lvl="3" indent="-317500" algn="l" rtl="0">
              <a:lnSpc>
                <a:spcPct val="100000"/>
              </a:lnSpc>
              <a:spcBef>
                <a:spcPts val="100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4pPr>
            <a:lvl5pPr marL="2286000" marR="0" lvl="4" indent="-317500" algn="l" rtl="0">
              <a:lnSpc>
                <a:spcPct val="100000"/>
              </a:lnSpc>
              <a:spcBef>
                <a:spcPts val="100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5pPr>
            <a:lvl6pPr marL="2743200" marR="0" lvl="5" indent="-317500" algn="l" rtl="0">
              <a:lnSpc>
                <a:spcPct val="100000"/>
              </a:lnSpc>
              <a:spcBef>
                <a:spcPts val="10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17500" algn="l" rtl="0">
              <a:lnSpc>
                <a:spcPct val="100000"/>
              </a:lnSpc>
              <a:spcBef>
                <a:spcPts val="10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7pPr>
            <a:lvl8pPr marL="3657600" marR="0" lvl="7" indent="-317500" algn="l" rtl="0">
              <a:lnSpc>
                <a:spcPct val="100000"/>
              </a:lnSpc>
              <a:spcBef>
                <a:spcPts val="10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8pPr>
            <a:lvl9pPr marL="4114800" marR="0" lvl="8" indent="-317500" algn="l" rtl="0">
              <a:lnSpc>
                <a:spcPct val="100000"/>
              </a:lnSpc>
              <a:spcBef>
                <a:spcPts val="10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 id="2147483707" r:id="rId15"/>
    <p:sldLayoutId id="2147483708" r:id="rId16"/>
    <p:sldLayoutId id="2147483709" r:id="rId17"/>
    <p:sldLayoutId id="2147483710" r:id="rId18"/>
    <p:sldLayoutId id="2147483711" r:id="rId19"/>
    <p:sldLayoutId id="2147483712" r:id="rId20"/>
    <p:sldLayoutId id="2147483713" r:id="rId21"/>
    <p:sldLayoutId id="2147483714" r:id="rId22"/>
    <p:sldLayoutId id="2147483715" r:id="rId23"/>
    <p:sldLayoutId id="2147483716" r:id="rId24"/>
    <p:sldLayoutId id="2147483717" r:id="rId25"/>
    <p:sldLayoutId id="2147483718" r:id="rId26"/>
    <p:sldLayoutId id="2147483719" r:id="rId27"/>
    <p:sldLayoutId id="2147483720" r:id="rId28"/>
    <p:sldLayoutId id="2147483721" r:id="rId2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45"/>
        <p:cNvGrpSpPr/>
        <p:nvPr/>
      </p:nvGrpSpPr>
      <p:grpSpPr>
        <a:xfrm>
          <a:off x="0" y="0"/>
          <a:ext cx="0" cy="0"/>
          <a:chOff x="0" y="0"/>
          <a:chExt cx="0" cy="0"/>
        </a:xfrm>
      </p:grpSpPr>
      <p:sp>
        <p:nvSpPr>
          <p:cNvPr id="546" name="Shape 546"/>
          <p:cNvSpPr txBox="1">
            <a:spLocks noGrp="1"/>
          </p:cNvSpPr>
          <p:nvPr>
            <p:ph type="title"/>
          </p:nvPr>
        </p:nvSpPr>
        <p:spPr>
          <a:xfrm>
            <a:off x="495927" y="683430"/>
            <a:ext cx="11216700" cy="560400"/>
          </a:xfrm>
          <a:prstGeom prst="rect">
            <a:avLst/>
          </a:prstGeom>
          <a:noFill/>
          <a:ln>
            <a:noFill/>
          </a:ln>
        </p:spPr>
        <p:txBody>
          <a:bodyPr spcFirstLastPara="1" wrap="square" lIns="97475" tIns="97475" rIns="97475" bIns="97475" anchor="ctr" anchorCtr="0"/>
          <a:lstStyle>
            <a:lvl1pPr marL="0" marR="0" lvl="0" indent="0" algn="l" rtl="0">
              <a:lnSpc>
                <a:spcPct val="90000"/>
              </a:lnSpc>
              <a:spcBef>
                <a:spcPts val="0"/>
              </a:spcBef>
              <a:spcAft>
                <a:spcPts val="0"/>
              </a:spcAft>
              <a:buClr>
                <a:schemeClr val="dk1"/>
              </a:buClr>
              <a:buSzPts val="1600"/>
              <a:buFont typeface="Oswald"/>
              <a:buNone/>
              <a:defRPr sz="3400" b="1" i="0" u="none" strike="noStrike" cap="none">
                <a:solidFill>
                  <a:schemeClr val="dk1"/>
                </a:solidFill>
                <a:latin typeface="Oswald"/>
                <a:ea typeface="Oswald"/>
                <a:cs typeface="Oswald"/>
                <a:sym typeface="Oswald"/>
              </a:defRPr>
            </a:lvl1pPr>
            <a:lvl2pPr lvl="1" indent="0" rtl="0">
              <a:spcBef>
                <a:spcPts val="0"/>
              </a:spcBef>
              <a:spcAft>
                <a:spcPts val="0"/>
              </a:spcAft>
              <a:buSzPts val="1600"/>
              <a:buNone/>
              <a:defRPr sz="2000"/>
            </a:lvl2pPr>
            <a:lvl3pPr lvl="2" indent="0" rtl="0">
              <a:spcBef>
                <a:spcPts val="0"/>
              </a:spcBef>
              <a:spcAft>
                <a:spcPts val="0"/>
              </a:spcAft>
              <a:buSzPts val="1600"/>
              <a:buNone/>
              <a:defRPr sz="2000"/>
            </a:lvl3pPr>
            <a:lvl4pPr lvl="3" indent="0" rtl="0">
              <a:spcBef>
                <a:spcPts val="0"/>
              </a:spcBef>
              <a:spcAft>
                <a:spcPts val="0"/>
              </a:spcAft>
              <a:buSzPts val="1600"/>
              <a:buNone/>
              <a:defRPr sz="2000"/>
            </a:lvl4pPr>
            <a:lvl5pPr lvl="4" indent="0" rtl="0">
              <a:spcBef>
                <a:spcPts val="0"/>
              </a:spcBef>
              <a:spcAft>
                <a:spcPts val="0"/>
              </a:spcAft>
              <a:buSzPts val="1600"/>
              <a:buNone/>
              <a:defRPr sz="2000"/>
            </a:lvl5pPr>
            <a:lvl6pPr lvl="5" indent="0" rtl="0">
              <a:spcBef>
                <a:spcPts val="0"/>
              </a:spcBef>
              <a:spcAft>
                <a:spcPts val="0"/>
              </a:spcAft>
              <a:buSzPts val="1600"/>
              <a:buNone/>
              <a:defRPr sz="2000"/>
            </a:lvl6pPr>
            <a:lvl7pPr lvl="6" indent="0" rtl="0">
              <a:spcBef>
                <a:spcPts val="0"/>
              </a:spcBef>
              <a:spcAft>
                <a:spcPts val="0"/>
              </a:spcAft>
              <a:buSzPts val="1600"/>
              <a:buNone/>
              <a:defRPr sz="2000"/>
            </a:lvl7pPr>
            <a:lvl8pPr lvl="7" indent="0" rtl="0">
              <a:spcBef>
                <a:spcPts val="0"/>
              </a:spcBef>
              <a:spcAft>
                <a:spcPts val="0"/>
              </a:spcAft>
              <a:buSzPts val="1600"/>
              <a:buNone/>
              <a:defRPr sz="2000"/>
            </a:lvl8pPr>
            <a:lvl9pPr lvl="8" indent="0" rtl="0">
              <a:spcBef>
                <a:spcPts val="0"/>
              </a:spcBef>
              <a:spcAft>
                <a:spcPts val="0"/>
              </a:spcAft>
              <a:buSzPts val="1600"/>
              <a:buNone/>
              <a:defRPr sz="2000"/>
            </a:lvl9pPr>
          </a:lstStyle>
          <a:p>
            <a:endParaRPr/>
          </a:p>
        </p:txBody>
      </p:sp>
      <p:sp>
        <p:nvSpPr>
          <p:cNvPr id="547" name="Shape 547"/>
          <p:cNvSpPr txBox="1">
            <a:spLocks noGrp="1"/>
          </p:cNvSpPr>
          <p:nvPr>
            <p:ph type="body" idx="1"/>
          </p:nvPr>
        </p:nvSpPr>
        <p:spPr>
          <a:xfrm>
            <a:off x="495927" y="1448769"/>
            <a:ext cx="11216700" cy="4633200"/>
          </a:xfrm>
          <a:prstGeom prst="rect">
            <a:avLst/>
          </a:prstGeom>
          <a:noFill/>
          <a:ln>
            <a:noFill/>
          </a:ln>
        </p:spPr>
        <p:txBody>
          <a:bodyPr spcFirstLastPara="1" wrap="square" lIns="97475" tIns="97475" rIns="97475" bIns="97475" anchor="t" anchorCtr="0"/>
          <a:lstStyle>
            <a:lvl1pPr marL="457200" marR="0" lvl="0" indent="-419100" algn="l" rtl="0">
              <a:lnSpc>
                <a:spcPct val="114000"/>
              </a:lnSpc>
              <a:spcBef>
                <a:spcPts val="0"/>
              </a:spcBef>
              <a:spcAft>
                <a:spcPts val="0"/>
              </a:spcAft>
              <a:buClr>
                <a:schemeClr val="dk1"/>
              </a:buClr>
              <a:buSzPts val="3000"/>
              <a:buFont typeface="Georgia"/>
              <a:buChar char="‣"/>
              <a:defRPr sz="3000" b="0" i="0" u="none" strike="noStrike" cap="none">
                <a:solidFill>
                  <a:schemeClr val="dk1"/>
                </a:solidFill>
                <a:latin typeface="Georgia"/>
                <a:ea typeface="Georgia"/>
                <a:cs typeface="Georgia"/>
                <a:sym typeface="Georgia"/>
              </a:defRPr>
            </a:lvl1pPr>
            <a:lvl2pPr marL="914400" marR="0" lvl="1" indent="-393700" algn="l" rtl="0">
              <a:lnSpc>
                <a:spcPct val="114000"/>
              </a:lnSpc>
              <a:spcBef>
                <a:spcPts val="1000"/>
              </a:spcBef>
              <a:spcAft>
                <a:spcPts val="0"/>
              </a:spcAft>
              <a:buClr>
                <a:schemeClr val="dk1"/>
              </a:buClr>
              <a:buSzPts val="2600"/>
              <a:buFont typeface="Arial"/>
              <a:buChar char="•"/>
              <a:defRPr sz="2600" b="0" i="0" u="none" strike="noStrike" cap="none">
                <a:solidFill>
                  <a:schemeClr val="dk1"/>
                </a:solidFill>
                <a:latin typeface="Georgia"/>
                <a:ea typeface="Georgia"/>
                <a:cs typeface="Georgia"/>
                <a:sym typeface="Georgia"/>
              </a:defRPr>
            </a:lvl2pPr>
            <a:lvl3pPr marL="1371600" marR="0" lvl="2" indent="-361950" algn="l" rtl="0">
              <a:lnSpc>
                <a:spcPct val="114000"/>
              </a:lnSpc>
              <a:spcBef>
                <a:spcPts val="1000"/>
              </a:spcBef>
              <a:spcAft>
                <a:spcPts val="0"/>
              </a:spcAft>
              <a:buClr>
                <a:schemeClr val="dk1"/>
              </a:buClr>
              <a:buSzPts val="2100"/>
              <a:buFont typeface="Arial"/>
              <a:buChar char="•"/>
              <a:defRPr sz="2100" b="0" i="0" u="none" strike="noStrike" cap="none">
                <a:solidFill>
                  <a:schemeClr val="dk1"/>
                </a:solidFill>
                <a:latin typeface="Georgia"/>
                <a:ea typeface="Georgia"/>
                <a:cs typeface="Georgia"/>
                <a:sym typeface="Georgia"/>
              </a:defRPr>
            </a:lvl3pPr>
            <a:lvl4pPr marL="1828800" marR="0" lvl="3" indent="-355600" algn="l" rtl="0">
              <a:lnSpc>
                <a:spcPct val="114000"/>
              </a:lnSpc>
              <a:spcBef>
                <a:spcPts val="0"/>
              </a:spcBef>
              <a:spcAft>
                <a:spcPts val="0"/>
              </a:spcAft>
              <a:buClr>
                <a:schemeClr val="dk1"/>
              </a:buClr>
              <a:buSzPts val="2000"/>
              <a:buFont typeface="Arial"/>
              <a:buChar char="•"/>
              <a:defRPr sz="2000" b="0" i="0" u="none" strike="noStrike" cap="none">
                <a:solidFill>
                  <a:schemeClr val="dk1"/>
                </a:solidFill>
                <a:latin typeface="Georgia"/>
                <a:ea typeface="Georgia"/>
                <a:cs typeface="Georgia"/>
                <a:sym typeface="Georgia"/>
              </a:defRPr>
            </a:lvl4pPr>
            <a:lvl5pPr marL="2286000" marR="0" lvl="4" indent="-336550" algn="l" rtl="0">
              <a:lnSpc>
                <a:spcPct val="114000"/>
              </a:lnSpc>
              <a:spcBef>
                <a:spcPts val="0"/>
              </a:spcBef>
              <a:spcAft>
                <a:spcPts val="0"/>
              </a:spcAft>
              <a:buClr>
                <a:schemeClr val="dk1"/>
              </a:buClr>
              <a:buSzPts val="1700"/>
              <a:buFont typeface="Arial"/>
              <a:buChar char="•"/>
              <a:defRPr sz="1700" b="0" i="0" u="none" strike="noStrike" cap="none">
                <a:solidFill>
                  <a:schemeClr val="dk1"/>
                </a:solidFill>
                <a:latin typeface="Georgia"/>
                <a:ea typeface="Georgia"/>
                <a:cs typeface="Georgia"/>
                <a:sym typeface="Georgia"/>
              </a:defRPr>
            </a:lvl5pPr>
            <a:lvl6pPr marL="2743200" marR="0" lvl="5" indent="-355600" algn="l" rtl="0">
              <a:lnSpc>
                <a:spcPct val="90000"/>
              </a:lnSpc>
              <a:spcBef>
                <a:spcPts val="6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90000"/>
              </a:lnSpc>
              <a:spcBef>
                <a:spcPts val="6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90000"/>
              </a:lnSpc>
              <a:spcBef>
                <a:spcPts val="6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90000"/>
              </a:lnSpc>
              <a:spcBef>
                <a:spcPts val="6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Tree>
  </p:cSld>
  <p:clrMap bg1="lt1" tx1="dk1" bg2="dk2" tx2="lt2" accent1="accent1" accent2="accent2" accent3="accent3" accent4="accent4" accent5="accent5" accent6="accent6" hlink="hlink" folHlink="folHlink"/>
  <p:sldLayoutIdLst>
    <p:sldLayoutId id="2147483722" r:id="rId1"/>
    <p:sldLayoutId id="2147483723" r:id="rId2"/>
    <p:sldLayoutId id="2147483724" r:id="rId3"/>
    <p:sldLayoutId id="2147483725" r:id="rId4"/>
    <p:sldLayoutId id="2147483726" r:id="rId5"/>
    <p:sldLayoutId id="2147483727" r:id="rId6"/>
    <p:sldLayoutId id="2147483728" r:id="rId7"/>
    <p:sldLayoutId id="2147483729" r:id="rId8"/>
    <p:sldLayoutId id="2147483730" r:id="rId9"/>
    <p:sldLayoutId id="2147483731" r:id="rId10"/>
    <p:sldLayoutId id="2147483732" r:id="rId11"/>
    <p:sldLayoutId id="2147483733" r:id="rId12"/>
    <p:sldLayoutId id="2147483734" r:id="rId13"/>
    <p:sldLayoutId id="2147483735" r:id="rId14"/>
    <p:sldLayoutId id="2147483736" r:id="rId15"/>
    <p:sldLayoutId id="2147483737" r:id="rId16"/>
  </p:sldLayoutIdLst>
  <p:transition spd="med">
    <p:fade thruBlk="1"/>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13"/>
        <p:cNvGrpSpPr/>
        <p:nvPr/>
      </p:nvGrpSpPr>
      <p:grpSpPr>
        <a:xfrm>
          <a:off x="0" y="0"/>
          <a:ext cx="0" cy="0"/>
          <a:chOff x="0" y="0"/>
          <a:chExt cx="0" cy="0"/>
        </a:xfrm>
      </p:grpSpPr>
      <p:cxnSp>
        <p:nvCxnSpPr>
          <p:cNvPr id="714" name="Shape 714"/>
          <p:cNvCxnSpPr/>
          <p:nvPr/>
        </p:nvCxnSpPr>
        <p:spPr>
          <a:xfrm>
            <a:off x="635000" y="635000"/>
            <a:ext cx="11734800" cy="0"/>
          </a:xfrm>
          <a:prstGeom prst="straightConnector1">
            <a:avLst/>
          </a:prstGeom>
          <a:noFill/>
          <a:ln w="9525" cap="flat" cmpd="sng">
            <a:solidFill>
              <a:srgbClr val="000000"/>
            </a:solidFill>
            <a:prstDash val="solid"/>
            <a:round/>
            <a:headEnd type="none" w="sm" len="sm"/>
            <a:tailEnd type="none" w="sm" len="sm"/>
          </a:ln>
        </p:spPr>
      </p:cxnSp>
      <p:cxnSp>
        <p:nvCxnSpPr>
          <p:cNvPr id="715" name="Shape 715"/>
          <p:cNvCxnSpPr/>
          <p:nvPr/>
        </p:nvCxnSpPr>
        <p:spPr>
          <a:xfrm>
            <a:off x="635000" y="1219200"/>
            <a:ext cx="11734800" cy="0"/>
          </a:xfrm>
          <a:prstGeom prst="straightConnector1">
            <a:avLst/>
          </a:prstGeom>
          <a:noFill/>
          <a:ln w="9525" cap="flat" cmpd="sng">
            <a:solidFill>
              <a:srgbClr val="000000"/>
            </a:solidFill>
            <a:prstDash val="solid"/>
            <a:round/>
            <a:headEnd type="none" w="sm" len="sm"/>
            <a:tailEnd type="none" w="sm" len="sm"/>
          </a:ln>
        </p:spPr>
      </p:cxnSp>
      <p:sp>
        <p:nvSpPr>
          <p:cNvPr id="716" name="Shape 716"/>
          <p:cNvSpPr txBox="1">
            <a:spLocks noGrp="1"/>
          </p:cNvSpPr>
          <p:nvPr>
            <p:ph type="title"/>
          </p:nvPr>
        </p:nvSpPr>
        <p:spPr>
          <a:xfrm>
            <a:off x="635000" y="1473200"/>
            <a:ext cx="11734800" cy="7113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lstStyle>
            <a:lvl1pPr marL="0" marR="0" lvl="0" indent="0" algn="l" rtl="0">
              <a:lnSpc>
                <a:spcPct val="92592"/>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228600" algn="l" rtl="0">
              <a:lnSpc>
                <a:spcPct val="92592"/>
              </a:lnSpc>
              <a:spcBef>
                <a:spcPts val="0"/>
              </a:spcBef>
              <a:spcAft>
                <a:spcPts val="0"/>
              </a:spcAft>
              <a:buSzPts val="1400"/>
              <a:buNone/>
              <a:defRPr sz="1800"/>
            </a:lvl2pPr>
            <a:lvl3pPr marL="0" marR="0" lvl="2" indent="457200" algn="l" rtl="0">
              <a:lnSpc>
                <a:spcPct val="92592"/>
              </a:lnSpc>
              <a:spcBef>
                <a:spcPts val="0"/>
              </a:spcBef>
              <a:spcAft>
                <a:spcPts val="0"/>
              </a:spcAft>
              <a:buSzPts val="1400"/>
              <a:buNone/>
              <a:defRPr sz="1800"/>
            </a:lvl3pPr>
            <a:lvl4pPr marL="0" marR="0" lvl="3" indent="685800" algn="l" rtl="0">
              <a:lnSpc>
                <a:spcPct val="92592"/>
              </a:lnSpc>
              <a:spcBef>
                <a:spcPts val="0"/>
              </a:spcBef>
              <a:spcAft>
                <a:spcPts val="0"/>
              </a:spcAft>
              <a:buSzPts val="1400"/>
              <a:buNone/>
              <a:defRPr sz="1800"/>
            </a:lvl4pPr>
            <a:lvl5pPr marL="0" marR="0" lvl="4" indent="914400" algn="l" rtl="0">
              <a:lnSpc>
                <a:spcPct val="92592"/>
              </a:lnSpc>
              <a:spcBef>
                <a:spcPts val="0"/>
              </a:spcBef>
              <a:spcAft>
                <a:spcPts val="0"/>
              </a:spcAft>
              <a:buSzPts val="1400"/>
              <a:buNone/>
              <a:defRPr sz="1800"/>
            </a:lvl5pPr>
            <a:lvl6pPr marL="0" marR="0" lvl="5" indent="1143000" algn="l" rtl="0">
              <a:lnSpc>
                <a:spcPct val="92592"/>
              </a:lnSpc>
              <a:spcBef>
                <a:spcPts val="0"/>
              </a:spcBef>
              <a:spcAft>
                <a:spcPts val="0"/>
              </a:spcAft>
              <a:buSzPts val="1400"/>
              <a:buNone/>
              <a:defRPr sz="1800"/>
            </a:lvl6pPr>
            <a:lvl7pPr marL="0" marR="0" lvl="6" indent="1371600" algn="l" rtl="0">
              <a:lnSpc>
                <a:spcPct val="92592"/>
              </a:lnSpc>
              <a:spcBef>
                <a:spcPts val="0"/>
              </a:spcBef>
              <a:spcAft>
                <a:spcPts val="0"/>
              </a:spcAft>
              <a:buSzPts val="1400"/>
              <a:buNone/>
              <a:defRPr sz="1800"/>
            </a:lvl7pPr>
            <a:lvl8pPr marL="0" marR="0" lvl="7" indent="1600200" algn="l" rtl="0">
              <a:lnSpc>
                <a:spcPct val="92592"/>
              </a:lnSpc>
              <a:spcBef>
                <a:spcPts val="0"/>
              </a:spcBef>
              <a:spcAft>
                <a:spcPts val="0"/>
              </a:spcAft>
              <a:buSzPts val="1400"/>
              <a:buNone/>
              <a:defRPr sz="1800"/>
            </a:lvl8pPr>
            <a:lvl9pPr marL="0" marR="0" lvl="8" indent="1828800" algn="l" rtl="0">
              <a:lnSpc>
                <a:spcPct val="92592"/>
              </a:lnSpc>
              <a:spcBef>
                <a:spcPts val="0"/>
              </a:spcBef>
              <a:spcAft>
                <a:spcPts val="0"/>
              </a:spcAft>
              <a:buSzPts val="1400"/>
              <a:buNone/>
              <a:defRPr sz="1800"/>
            </a:lvl9pPr>
          </a:lstStyle>
          <a:p>
            <a:endParaRPr/>
          </a:p>
        </p:txBody>
      </p:sp>
      <p:sp>
        <p:nvSpPr>
          <p:cNvPr id="717" name="Shape 717"/>
          <p:cNvSpPr txBox="1">
            <a:spLocks noGrp="1"/>
          </p:cNvSpPr>
          <p:nvPr>
            <p:ph type="body" idx="1"/>
          </p:nvPr>
        </p:nvSpPr>
        <p:spPr>
          <a:xfrm>
            <a:off x="632056" y="2413000"/>
            <a:ext cx="11734800" cy="3810000"/>
          </a:xfrm>
          <a:prstGeom prst="rect">
            <a:avLst/>
          </a:prstGeom>
          <a:noFill/>
          <a:ln>
            <a:noFill/>
          </a:ln>
        </p:spPr>
        <p:txBody>
          <a:bodyPr spcFirstLastPara="1" wrap="square" lIns="91425" tIns="91425" rIns="91425" bIns="91425" anchor="t" anchorCtr="0"/>
          <a:lstStyle>
            <a:lvl1pPr marL="457200" marR="0" lvl="0" indent="-228600" algn="l" rtl="0">
              <a:lnSpc>
                <a:spcPct val="100000"/>
              </a:lnSpc>
              <a:spcBef>
                <a:spcPts val="10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914400" marR="0" lvl="1" indent="-317500" algn="l" rtl="0">
              <a:lnSpc>
                <a:spcPct val="100000"/>
              </a:lnSpc>
              <a:spcBef>
                <a:spcPts val="100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2pPr>
            <a:lvl3pPr marL="1371600" marR="0" lvl="2" indent="-317500" algn="l" rtl="0">
              <a:lnSpc>
                <a:spcPct val="100000"/>
              </a:lnSpc>
              <a:spcBef>
                <a:spcPts val="100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3pPr>
            <a:lvl4pPr marL="1828800" marR="0" lvl="3" indent="-317500" algn="l" rtl="0">
              <a:lnSpc>
                <a:spcPct val="100000"/>
              </a:lnSpc>
              <a:spcBef>
                <a:spcPts val="100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4pPr>
            <a:lvl5pPr marL="2286000" marR="0" lvl="4" indent="-317500" algn="l" rtl="0">
              <a:lnSpc>
                <a:spcPct val="100000"/>
              </a:lnSpc>
              <a:spcBef>
                <a:spcPts val="100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5pPr>
            <a:lvl6pPr marL="2743200" marR="0" lvl="5" indent="-317500" algn="l" rtl="0">
              <a:lnSpc>
                <a:spcPct val="100000"/>
              </a:lnSpc>
              <a:spcBef>
                <a:spcPts val="10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17500" algn="l" rtl="0">
              <a:lnSpc>
                <a:spcPct val="100000"/>
              </a:lnSpc>
              <a:spcBef>
                <a:spcPts val="10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7pPr>
            <a:lvl8pPr marL="3657600" marR="0" lvl="7" indent="-317500" algn="l" rtl="0">
              <a:lnSpc>
                <a:spcPct val="100000"/>
              </a:lnSpc>
              <a:spcBef>
                <a:spcPts val="10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8pPr>
            <a:lvl9pPr marL="4114800" marR="0" lvl="8" indent="-317500" algn="l" rtl="0">
              <a:lnSpc>
                <a:spcPct val="100000"/>
              </a:lnSpc>
              <a:spcBef>
                <a:spcPts val="10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718" name="Shape 718"/>
          <p:cNvSpPr txBox="1"/>
          <p:nvPr/>
        </p:nvSpPr>
        <p:spPr>
          <a:xfrm>
            <a:off x="387556" y="6751027"/>
            <a:ext cx="11957400" cy="413400"/>
          </a:xfrm>
          <a:prstGeom prst="rect">
            <a:avLst/>
          </a:prstGeom>
          <a:noFill/>
          <a:ln>
            <a:noFill/>
          </a:ln>
        </p:spPr>
        <p:txBody>
          <a:bodyPr spcFirstLastPara="1" wrap="square" lIns="129800" tIns="129800" rIns="129800" bIns="129800" anchor="t" anchorCtr="0">
            <a:noAutofit/>
          </a:bodyPr>
          <a:lstStyle/>
          <a:p>
            <a:pPr marL="0" marR="0" lvl="0" indent="0" algn="l" rtl="0">
              <a:lnSpc>
                <a:spcPct val="100000"/>
              </a:lnSpc>
              <a:spcBef>
                <a:spcPts val="0"/>
              </a:spcBef>
              <a:spcAft>
                <a:spcPts val="0"/>
              </a:spcAft>
              <a:buClr>
                <a:srgbClr val="000000"/>
              </a:buClr>
              <a:buFont typeface="Helvetica Neue"/>
              <a:buNone/>
            </a:pPr>
            <a:r>
              <a:rPr lang="en-US" sz="1136" b="1" i="0" u="none" strike="noStrike" cap="none">
                <a:solidFill>
                  <a:srgbClr val="000000"/>
                </a:solidFill>
                <a:latin typeface="Helvetica Neue"/>
                <a:ea typeface="Helvetica Neue"/>
                <a:cs typeface="Helvetica Neue"/>
                <a:sym typeface="Helvetica Neue"/>
              </a:rPr>
              <a:t>GENERAL ASSEMBLY	</a:t>
            </a:r>
            <a:endParaRPr/>
          </a:p>
        </p:txBody>
      </p:sp>
      <p:cxnSp>
        <p:nvCxnSpPr>
          <p:cNvPr id="719" name="Shape 719"/>
          <p:cNvCxnSpPr/>
          <p:nvPr/>
        </p:nvCxnSpPr>
        <p:spPr>
          <a:xfrm>
            <a:off x="523662" y="6725095"/>
            <a:ext cx="11821200" cy="0"/>
          </a:xfrm>
          <a:prstGeom prst="straightConnector1">
            <a:avLst/>
          </a:prstGeom>
          <a:noFill/>
          <a:ln w="9525" cap="flat" cmpd="sng">
            <a:solidFill>
              <a:srgbClr val="000000"/>
            </a:solidFill>
            <a:prstDash val="solid"/>
            <a:round/>
            <a:headEnd type="none" w="sm" len="sm"/>
            <a:tailEnd type="none" w="sm" len="sm"/>
          </a:ln>
        </p:spPr>
      </p:cxnSp>
      <p:pic>
        <p:nvPicPr>
          <p:cNvPr id="720" name="Shape 720"/>
          <p:cNvPicPr preferRelativeResize="0"/>
          <p:nvPr/>
        </p:nvPicPr>
        <p:blipFill rotWithShape="1">
          <a:blip r:embed="rId36">
            <a:alphaModFix/>
          </a:blip>
          <a:srcRect/>
          <a:stretch/>
        </p:blipFill>
        <p:spPr>
          <a:xfrm>
            <a:off x="12054034" y="6805620"/>
            <a:ext cx="299700" cy="29910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738" r:id="rId1"/>
    <p:sldLayoutId id="2147483739" r:id="rId2"/>
    <p:sldLayoutId id="2147483740" r:id="rId3"/>
    <p:sldLayoutId id="2147483741" r:id="rId4"/>
    <p:sldLayoutId id="2147483742" r:id="rId5"/>
    <p:sldLayoutId id="2147483743" r:id="rId6"/>
    <p:sldLayoutId id="2147483744" r:id="rId7"/>
    <p:sldLayoutId id="2147483745" r:id="rId8"/>
    <p:sldLayoutId id="2147483746" r:id="rId9"/>
    <p:sldLayoutId id="2147483747" r:id="rId10"/>
    <p:sldLayoutId id="2147483748" r:id="rId11"/>
    <p:sldLayoutId id="2147483749" r:id="rId12"/>
    <p:sldLayoutId id="2147483750" r:id="rId13"/>
    <p:sldLayoutId id="2147483751" r:id="rId14"/>
    <p:sldLayoutId id="2147483752" r:id="rId15"/>
    <p:sldLayoutId id="2147483753" r:id="rId16"/>
    <p:sldLayoutId id="2147483754" r:id="rId17"/>
    <p:sldLayoutId id="2147483755" r:id="rId18"/>
    <p:sldLayoutId id="2147483756" r:id="rId19"/>
    <p:sldLayoutId id="2147483757" r:id="rId20"/>
    <p:sldLayoutId id="2147483758" r:id="rId21"/>
    <p:sldLayoutId id="2147483759" r:id="rId22"/>
    <p:sldLayoutId id="2147483760" r:id="rId23"/>
    <p:sldLayoutId id="2147483761" r:id="rId24"/>
    <p:sldLayoutId id="2147483762" r:id="rId25"/>
    <p:sldLayoutId id="2147483763" r:id="rId26"/>
    <p:sldLayoutId id="2147483764" r:id="rId27"/>
    <p:sldLayoutId id="2147483765" r:id="rId28"/>
    <p:sldLayoutId id="2147483766" r:id="rId29"/>
    <p:sldLayoutId id="2147483767" r:id="rId30"/>
    <p:sldLayoutId id="2147483768" r:id="rId31"/>
    <p:sldLayoutId id="2147483769" r:id="rId32"/>
    <p:sldLayoutId id="2147483770" r:id="rId33"/>
    <p:sldLayoutId id="2147483771" r:id="rId34"/>
  </p:sldLayoutIdLst>
  <p:transition spd="med">
    <p:fade thruBlk="1"/>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33"/>
        <p:cNvGrpSpPr/>
        <p:nvPr/>
      </p:nvGrpSpPr>
      <p:grpSpPr>
        <a:xfrm>
          <a:off x="0" y="0"/>
          <a:ext cx="0" cy="0"/>
          <a:chOff x="0" y="0"/>
          <a:chExt cx="0" cy="0"/>
        </a:xfrm>
      </p:grpSpPr>
      <p:cxnSp>
        <p:nvCxnSpPr>
          <p:cNvPr id="934" name="Shape 934"/>
          <p:cNvCxnSpPr/>
          <p:nvPr/>
        </p:nvCxnSpPr>
        <p:spPr>
          <a:xfrm>
            <a:off x="635000" y="635000"/>
            <a:ext cx="11734500" cy="0"/>
          </a:xfrm>
          <a:prstGeom prst="straightConnector1">
            <a:avLst/>
          </a:prstGeom>
          <a:noFill/>
          <a:ln w="9525" cap="flat" cmpd="sng">
            <a:solidFill>
              <a:srgbClr val="000000"/>
            </a:solidFill>
            <a:prstDash val="solid"/>
            <a:round/>
            <a:headEnd type="none" w="sm" len="sm"/>
            <a:tailEnd type="none" w="sm" len="sm"/>
          </a:ln>
        </p:spPr>
      </p:cxnSp>
      <p:cxnSp>
        <p:nvCxnSpPr>
          <p:cNvPr id="935" name="Shape 935"/>
          <p:cNvCxnSpPr/>
          <p:nvPr/>
        </p:nvCxnSpPr>
        <p:spPr>
          <a:xfrm>
            <a:off x="635000" y="1219200"/>
            <a:ext cx="11734500" cy="0"/>
          </a:xfrm>
          <a:prstGeom prst="straightConnector1">
            <a:avLst/>
          </a:prstGeom>
          <a:noFill/>
          <a:ln w="9525" cap="flat" cmpd="sng">
            <a:solidFill>
              <a:srgbClr val="000000"/>
            </a:solidFill>
            <a:prstDash val="solid"/>
            <a:round/>
            <a:headEnd type="none" w="sm" len="sm"/>
            <a:tailEnd type="none" w="sm" len="sm"/>
          </a:ln>
        </p:spPr>
      </p:cxnSp>
      <p:sp>
        <p:nvSpPr>
          <p:cNvPr id="936" name="Shape 936"/>
          <p:cNvSpPr txBox="1">
            <a:spLocks noGrp="1"/>
          </p:cNvSpPr>
          <p:nvPr>
            <p:ph type="title"/>
          </p:nvPr>
        </p:nvSpPr>
        <p:spPr>
          <a:xfrm>
            <a:off x="635000" y="1473200"/>
            <a:ext cx="11734500" cy="7113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lstStyle>
            <a:lvl1pPr marL="0" marR="0" lvl="0" indent="0" algn="l" rtl="0">
              <a:lnSpc>
                <a:spcPct val="92592"/>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228600" algn="l" rtl="0">
              <a:lnSpc>
                <a:spcPct val="92592"/>
              </a:lnSpc>
              <a:spcBef>
                <a:spcPts val="0"/>
              </a:spcBef>
              <a:spcAft>
                <a:spcPts val="0"/>
              </a:spcAft>
              <a:buSzPts val="1400"/>
              <a:buNone/>
              <a:defRPr sz="1800"/>
            </a:lvl2pPr>
            <a:lvl3pPr marL="0" marR="0" lvl="2" indent="457200" algn="l" rtl="0">
              <a:lnSpc>
                <a:spcPct val="92592"/>
              </a:lnSpc>
              <a:spcBef>
                <a:spcPts val="0"/>
              </a:spcBef>
              <a:spcAft>
                <a:spcPts val="0"/>
              </a:spcAft>
              <a:buSzPts val="1400"/>
              <a:buNone/>
              <a:defRPr sz="1800"/>
            </a:lvl3pPr>
            <a:lvl4pPr marL="0" marR="0" lvl="3" indent="685800" algn="l" rtl="0">
              <a:lnSpc>
                <a:spcPct val="92592"/>
              </a:lnSpc>
              <a:spcBef>
                <a:spcPts val="0"/>
              </a:spcBef>
              <a:spcAft>
                <a:spcPts val="0"/>
              </a:spcAft>
              <a:buSzPts val="1400"/>
              <a:buNone/>
              <a:defRPr sz="1800"/>
            </a:lvl4pPr>
            <a:lvl5pPr marL="0" marR="0" lvl="4" indent="914400" algn="l" rtl="0">
              <a:lnSpc>
                <a:spcPct val="92592"/>
              </a:lnSpc>
              <a:spcBef>
                <a:spcPts val="0"/>
              </a:spcBef>
              <a:spcAft>
                <a:spcPts val="0"/>
              </a:spcAft>
              <a:buSzPts val="1400"/>
              <a:buNone/>
              <a:defRPr sz="1800"/>
            </a:lvl5pPr>
            <a:lvl6pPr marL="0" marR="0" lvl="5" indent="1117600" algn="l" rtl="0">
              <a:lnSpc>
                <a:spcPct val="92592"/>
              </a:lnSpc>
              <a:spcBef>
                <a:spcPts val="0"/>
              </a:spcBef>
              <a:spcAft>
                <a:spcPts val="0"/>
              </a:spcAft>
              <a:buSzPts val="1400"/>
              <a:buNone/>
              <a:defRPr sz="1800"/>
            </a:lvl6pPr>
            <a:lvl7pPr marL="0" marR="0" lvl="6" indent="1371600" algn="l" rtl="0">
              <a:lnSpc>
                <a:spcPct val="92592"/>
              </a:lnSpc>
              <a:spcBef>
                <a:spcPts val="0"/>
              </a:spcBef>
              <a:spcAft>
                <a:spcPts val="0"/>
              </a:spcAft>
              <a:buSzPts val="1400"/>
              <a:buNone/>
              <a:defRPr sz="1800"/>
            </a:lvl7pPr>
            <a:lvl8pPr marL="0" marR="0" lvl="7" indent="1612900" algn="l" rtl="0">
              <a:lnSpc>
                <a:spcPct val="92592"/>
              </a:lnSpc>
              <a:spcBef>
                <a:spcPts val="0"/>
              </a:spcBef>
              <a:spcAft>
                <a:spcPts val="0"/>
              </a:spcAft>
              <a:buSzPts val="1400"/>
              <a:buNone/>
              <a:defRPr sz="1800"/>
            </a:lvl8pPr>
            <a:lvl9pPr marL="0" marR="0" lvl="8" indent="1828800" algn="l" rtl="0">
              <a:lnSpc>
                <a:spcPct val="92592"/>
              </a:lnSpc>
              <a:spcBef>
                <a:spcPts val="0"/>
              </a:spcBef>
              <a:spcAft>
                <a:spcPts val="0"/>
              </a:spcAft>
              <a:buSzPts val="1400"/>
              <a:buNone/>
              <a:defRPr sz="1800"/>
            </a:lvl9pPr>
          </a:lstStyle>
          <a:p>
            <a:endParaRPr/>
          </a:p>
        </p:txBody>
      </p:sp>
      <p:sp>
        <p:nvSpPr>
          <p:cNvPr id="937" name="Shape 937"/>
          <p:cNvSpPr txBox="1">
            <a:spLocks noGrp="1"/>
          </p:cNvSpPr>
          <p:nvPr>
            <p:ph type="body" idx="1"/>
          </p:nvPr>
        </p:nvSpPr>
        <p:spPr>
          <a:xfrm>
            <a:off x="632056" y="2413000"/>
            <a:ext cx="11734500" cy="3810000"/>
          </a:xfrm>
          <a:prstGeom prst="rect">
            <a:avLst/>
          </a:prstGeom>
          <a:noFill/>
          <a:ln>
            <a:noFill/>
          </a:ln>
        </p:spPr>
        <p:txBody>
          <a:bodyPr spcFirstLastPara="1" wrap="square" lIns="91425" tIns="91425" rIns="91425" bIns="91425" anchor="t" anchorCtr="0"/>
          <a:lstStyle>
            <a:lvl1pPr marL="457200" marR="0" lvl="0" indent="-228600" algn="l" rtl="0">
              <a:lnSpc>
                <a:spcPct val="100000"/>
              </a:lnSpc>
              <a:spcBef>
                <a:spcPts val="10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914400" marR="0" lvl="1" indent="-317500" algn="l" rtl="0">
              <a:lnSpc>
                <a:spcPct val="100000"/>
              </a:lnSpc>
              <a:spcBef>
                <a:spcPts val="100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2pPr>
            <a:lvl3pPr marL="1371600" marR="0" lvl="2" indent="-317500" algn="l" rtl="0">
              <a:lnSpc>
                <a:spcPct val="100000"/>
              </a:lnSpc>
              <a:spcBef>
                <a:spcPts val="100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3pPr>
            <a:lvl4pPr marL="1828800" marR="0" lvl="3" indent="-317500" algn="l" rtl="0">
              <a:lnSpc>
                <a:spcPct val="100000"/>
              </a:lnSpc>
              <a:spcBef>
                <a:spcPts val="100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4pPr>
            <a:lvl5pPr marL="2286000" marR="0" lvl="4" indent="-317500" algn="l" rtl="0">
              <a:lnSpc>
                <a:spcPct val="100000"/>
              </a:lnSpc>
              <a:spcBef>
                <a:spcPts val="100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5pPr>
            <a:lvl6pPr marL="2743200" marR="0" lvl="5" indent="-317500" algn="l" rtl="0">
              <a:lnSpc>
                <a:spcPct val="100000"/>
              </a:lnSpc>
              <a:spcBef>
                <a:spcPts val="10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17500" algn="l" rtl="0">
              <a:lnSpc>
                <a:spcPct val="100000"/>
              </a:lnSpc>
              <a:spcBef>
                <a:spcPts val="10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7pPr>
            <a:lvl8pPr marL="3657600" marR="0" lvl="7" indent="-317500" algn="l" rtl="0">
              <a:lnSpc>
                <a:spcPct val="100000"/>
              </a:lnSpc>
              <a:spcBef>
                <a:spcPts val="10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8pPr>
            <a:lvl9pPr marL="4114800" marR="0" lvl="8" indent="-317500" algn="l" rtl="0">
              <a:lnSpc>
                <a:spcPct val="100000"/>
              </a:lnSpc>
              <a:spcBef>
                <a:spcPts val="10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id="2147483772" r:id="rId1"/>
    <p:sldLayoutId id="2147483773" r:id="rId2"/>
    <p:sldLayoutId id="2147483774" r:id="rId3"/>
    <p:sldLayoutId id="2147483775" r:id="rId4"/>
    <p:sldLayoutId id="2147483776" r:id="rId5"/>
    <p:sldLayoutId id="2147483777" r:id="rId6"/>
    <p:sldLayoutId id="2147483778" r:id="rId7"/>
    <p:sldLayoutId id="2147483779" r:id="rId8"/>
    <p:sldLayoutId id="2147483780" r:id="rId9"/>
    <p:sldLayoutId id="2147483781" r:id="rId10"/>
    <p:sldLayoutId id="2147483782" r:id="rId11"/>
    <p:sldLayoutId id="2147483783" r:id="rId12"/>
    <p:sldLayoutId id="2147483784" r:id="rId13"/>
    <p:sldLayoutId id="2147483785" r:id="rId14"/>
    <p:sldLayoutId id="2147483786" r:id="rId15"/>
    <p:sldLayoutId id="2147483787" r:id="rId16"/>
    <p:sldLayoutId id="2147483788" r:id="rId17"/>
    <p:sldLayoutId id="2147483789" r:id="rId18"/>
    <p:sldLayoutId id="2147483790" r:id="rId19"/>
    <p:sldLayoutId id="2147483791" r:id="rId20"/>
    <p:sldLayoutId id="2147483792" r:id="rId21"/>
    <p:sldLayoutId id="2147483793" r:id="rId22"/>
    <p:sldLayoutId id="2147483794" r:id="rId23"/>
    <p:sldLayoutId id="2147483795" r:id="rId24"/>
    <p:sldLayoutId id="2147483796" r:id="rId25"/>
    <p:sldLayoutId id="2147483797" r:id="rId26"/>
    <p:sldLayoutId id="2147483798" r:id="rId27"/>
    <p:sldLayoutId id="2147483799" r:id="rId28"/>
    <p:sldLayoutId id="2147483800" r:id="rId29"/>
    <p:sldLayoutId id="2147483801" r:id="rId30"/>
    <p:sldLayoutId id="2147483802" r:id="rId31"/>
  </p:sldLayoutIdLst>
  <p:transition spd="med">
    <p:fade thruBlk="1"/>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312"/>
        <p:cNvGrpSpPr/>
        <p:nvPr/>
      </p:nvGrpSpPr>
      <p:grpSpPr>
        <a:xfrm>
          <a:off x="0" y="0"/>
          <a:ext cx="0" cy="0"/>
          <a:chOff x="0" y="0"/>
          <a:chExt cx="0" cy="0"/>
        </a:xfrm>
      </p:grpSpPr>
      <p:cxnSp>
        <p:nvCxnSpPr>
          <p:cNvPr id="1313" name="Shape 1313"/>
          <p:cNvCxnSpPr/>
          <p:nvPr/>
        </p:nvCxnSpPr>
        <p:spPr>
          <a:xfrm>
            <a:off x="635000" y="635000"/>
            <a:ext cx="11734500" cy="0"/>
          </a:xfrm>
          <a:prstGeom prst="straightConnector1">
            <a:avLst/>
          </a:prstGeom>
          <a:noFill/>
          <a:ln w="9525" cap="flat" cmpd="sng">
            <a:solidFill>
              <a:srgbClr val="000000"/>
            </a:solidFill>
            <a:prstDash val="solid"/>
            <a:round/>
            <a:headEnd type="none" w="sm" len="sm"/>
            <a:tailEnd type="none" w="sm" len="sm"/>
          </a:ln>
        </p:spPr>
      </p:cxnSp>
      <p:cxnSp>
        <p:nvCxnSpPr>
          <p:cNvPr id="1314" name="Shape 1314"/>
          <p:cNvCxnSpPr/>
          <p:nvPr/>
        </p:nvCxnSpPr>
        <p:spPr>
          <a:xfrm>
            <a:off x="635000" y="1219200"/>
            <a:ext cx="11734500" cy="0"/>
          </a:xfrm>
          <a:prstGeom prst="straightConnector1">
            <a:avLst/>
          </a:prstGeom>
          <a:noFill/>
          <a:ln w="9525" cap="flat" cmpd="sng">
            <a:solidFill>
              <a:srgbClr val="000000"/>
            </a:solidFill>
            <a:prstDash val="solid"/>
            <a:round/>
            <a:headEnd type="none" w="sm" len="sm"/>
            <a:tailEnd type="none" w="sm" len="sm"/>
          </a:ln>
        </p:spPr>
      </p:cxnSp>
      <p:sp>
        <p:nvSpPr>
          <p:cNvPr id="1315" name="Shape 1315"/>
          <p:cNvSpPr txBox="1">
            <a:spLocks noGrp="1"/>
          </p:cNvSpPr>
          <p:nvPr>
            <p:ph type="title"/>
          </p:nvPr>
        </p:nvSpPr>
        <p:spPr>
          <a:xfrm>
            <a:off x="635000" y="1473200"/>
            <a:ext cx="11734500" cy="7113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lstStyle>
            <a:lvl1pPr marL="0" marR="0" lvl="0" indent="0" algn="l" rtl="0">
              <a:lnSpc>
                <a:spcPct val="92592"/>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228600" algn="l" rtl="0">
              <a:lnSpc>
                <a:spcPct val="92592"/>
              </a:lnSpc>
              <a:spcBef>
                <a:spcPts val="0"/>
              </a:spcBef>
              <a:spcAft>
                <a:spcPts val="0"/>
              </a:spcAft>
              <a:buSzPts val="1400"/>
              <a:buNone/>
              <a:defRPr sz="1800"/>
            </a:lvl2pPr>
            <a:lvl3pPr marL="0" marR="0" lvl="2" indent="457200" algn="l" rtl="0">
              <a:lnSpc>
                <a:spcPct val="92592"/>
              </a:lnSpc>
              <a:spcBef>
                <a:spcPts val="0"/>
              </a:spcBef>
              <a:spcAft>
                <a:spcPts val="0"/>
              </a:spcAft>
              <a:buSzPts val="1400"/>
              <a:buNone/>
              <a:defRPr sz="1800"/>
            </a:lvl3pPr>
            <a:lvl4pPr marL="0" marR="0" lvl="3" indent="685800" algn="l" rtl="0">
              <a:lnSpc>
                <a:spcPct val="92592"/>
              </a:lnSpc>
              <a:spcBef>
                <a:spcPts val="0"/>
              </a:spcBef>
              <a:spcAft>
                <a:spcPts val="0"/>
              </a:spcAft>
              <a:buSzPts val="1400"/>
              <a:buNone/>
              <a:defRPr sz="1800"/>
            </a:lvl4pPr>
            <a:lvl5pPr marL="0" marR="0" lvl="4" indent="914400" algn="l" rtl="0">
              <a:lnSpc>
                <a:spcPct val="92592"/>
              </a:lnSpc>
              <a:spcBef>
                <a:spcPts val="0"/>
              </a:spcBef>
              <a:spcAft>
                <a:spcPts val="0"/>
              </a:spcAft>
              <a:buSzPts val="1400"/>
              <a:buNone/>
              <a:defRPr sz="1800"/>
            </a:lvl5pPr>
            <a:lvl6pPr marL="0" marR="0" lvl="5" indent="1143000" algn="l" rtl="0">
              <a:lnSpc>
                <a:spcPct val="92592"/>
              </a:lnSpc>
              <a:spcBef>
                <a:spcPts val="0"/>
              </a:spcBef>
              <a:spcAft>
                <a:spcPts val="0"/>
              </a:spcAft>
              <a:buSzPts val="1400"/>
              <a:buNone/>
              <a:defRPr sz="1800"/>
            </a:lvl6pPr>
            <a:lvl7pPr marL="0" marR="0" lvl="6" indent="1371600" algn="l" rtl="0">
              <a:lnSpc>
                <a:spcPct val="92592"/>
              </a:lnSpc>
              <a:spcBef>
                <a:spcPts val="0"/>
              </a:spcBef>
              <a:spcAft>
                <a:spcPts val="0"/>
              </a:spcAft>
              <a:buSzPts val="1400"/>
              <a:buNone/>
              <a:defRPr sz="1800"/>
            </a:lvl7pPr>
            <a:lvl8pPr marL="0" marR="0" lvl="7" indent="1612900" algn="l" rtl="0">
              <a:lnSpc>
                <a:spcPct val="92592"/>
              </a:lnSpc>
              <a:spcBef>
                <a:spcPts val="0"/>
              </a:spcBef>
              <a:spcAft>
                <a:spcPts val="0"/>
              </a:spcAft>
              <a:buSzPts val="1400"/>
              <a:buNone/>
              <a:defRPr sz="1800"/>
            </a:lvl8pPr>
            <a:lvl9pPr marL="0" marR="0" lvl="8" indent="1828800" algn="l" rtl="0">
              <a:lnSpc>
                <a:spcPct val="92592"/>
              </a:lnSpc>
              <a:spcBef>
                <a:spcPts val="0"/>
              </a:spcBef>
              <a:spcAft>
                <a:spcPts val="0"/>
              </a:spcAft>
              <a:buSzPts val="1400"/>
              <a:buNone/>
              <a:defRPr sz="1800"/>
            </a:lvl9pPr>
          </a:lstStyle>
          <a:p>
            <a:endParaRPr/>
          </a:p>
        </p:txBody>
      </p:sp>
      <p:sp>
        <p:nvSpPr>
          <p:cNvPr id="1316" name="Shape 1316"/>
          <p:cNvSpPr txBox="1">
            <a:spLocks noGrp="1"/>
          </p:cNvSpPr>
          <p:nvPr>
            <p:ph type="body" idx="1"/>
          </p:nvPr>
        </p:nvSpPr>
        <p:spPr>
          <a:xfrm>
            <a:off x="632056" y="2413000"/>
            <a:ext cx="11734500" cy="3810000"/>
          </a:xfrm>
          <a:prstGeom prst="rect">
            <a:avLst/>
          </a:prstGeom>
          <a:noFill/>
          <a:ln>
            <a:noFill/>
          </a:ln>
        </p:spPr>
        <p:txBody>
          <a:bodyPr spcFirstLastPara="1" wrap="square" lIns="91425" tIns="91425" rIns="91425" bIns="91425" anchor="t" anchorCtr="0"/>
          <a:lstStyle>
            <a:lvl1pPr marL="457200" marR="0" lvl="0" indent="-228600" algn="l" rtl="0">
              <a:lnSpc>
                <a:spcPct val="100000"/>
              </a:lnSpc>
              <a:spcBef>
                <a:spcPts val="10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914400" marR="0" lvl="1" indent="-317500" algn="l" rtl="0">
              <a:lnSpc>
                <a:spcPct val="100000"/>
              </a:lnSpc>
              <a:spcBef>
                <a:spcPts val="100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2pPr>
            <a:lvl3pPr marL="1371600" marR="0" lvl="2" indent="-317500" algn="l" rtl="0">
              <a:lnSpc>
                <a:spcPct val="100000"/>
              </a:lnSpc>
              <a:spcBef>
                <a:spcPts val="100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3pPr>
            <a:lvl4pPr marL="1828800" marR="0" lvl="3" indent="-317500" algn="l" rtl="0">
              <a:lnSpc>
                <a:spcPct val="100000"/>
              </a:lnSpc>
              <a:spcBef>
                <a:spcPts val="100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4pPr>
            <a:lvl5pPr marL="2286000" marR="0" lvl="4" indent="-317500" algn="l" rtl="0">
              <a:lnSpc>
                <a:spcPct val="100000"/>
              </a:lnSpc>
              <a:spcBef>
                <a:spcPts val="100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5pPr>
            <a:lvl6pPr marL="2743200" marR="0" lvl="5" indent="-317500" algn="l" rtl="0">
              <a:lnSpc>
                <a:spcPct val="100000"/>
              </a:lnSpc>
              <a:spcBef>
                <a:spcPts val="10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17500" algn="l" rtl="0">
              <a:lnSpc>
                <a:spcPct val="100000"/>
              </a:lnSpc>
              <a:spcBef>
                <a:spcPts val="10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7pPr>
            <a:lvl8pPr marL="3657600" marR="0" lvl="7" indent="-317500" algn="l" rtl="0">
              <a:lnSpc>
                <a:spcPct val="100000"/>
              </a:lnSpc>
              <a:spcBef>
                <a:spcPts val="10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8pPr>
            <a:lvl9pPr marL="4114800" marR="0" lvl="8" indent="-317500" algn="l" rtl="0">
              <a:lnSpc>
                <a:spcPct val="100000"/>
              </a:lnSpc>
              <a:spcBef>
                <a:spcPts val="10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id="2147483820" r:id="rId1"/>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 id="2147483834" r:id="rId15"/>
    <p:sldLayoutId id="2147483835" r:id="rId16"/>
    <p:sldLayoutId id="2147483836" r:id="rId17"/>
    <p:sldLayoutId id="2147483837" r:id="rId18"/>
    <p:sldLayoutId id="2147483838" r:id="rId19"/>
    <p:sldLayoutId id="2147483839" r:id="rId20"/>
    <p:sldLayoutId id="2147483840" r:id="rId21"/>
    <p:sldLayoutId id="2147483841" r:id="rId22"/>
    <p:sldLayoutId id="2147483842" r:id="rId23"/>
    <p:sldLayoutId id="2147483843" r:id="rId24"/>
    <p:sldLayoutId id="2147483844" r:id="rId25"/>
    <p:sldLayoutId id="2147483845" r:id="rId26"/>
    <p:sldLayoutId id="2147483846" r:id="rId27"/>
    <p:sldLayoutId id="2147483847" r:id="rId28"/>
    <p:sldLayoutId id="2147483848" r:id="rId2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5.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hyperlink" Target="https://drive.google.com/open?id=1Xm5wHx5vYMtUeMdUK1XPqfgr89V2usdM" TargetMode="Externa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2.xml"/></Relationships>
</file>

<file path=ppt/slides/_rels/slide20.xml.rels><?xml version="1.0" encoding="UTF-8" standalone="yes"?>
<Relationships xmlns="http://schemas.openxmlformats.org/package/2006/relationships"><Relationship Id="rId3" Type="http://schemas.openxmlformats.org/officeDocument/2006/relationships/hyperlink" Target="https://youtu.be/3kO_YqUpBCE" TargetMode="External"/><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hyperlink" Target="https://drive.google.com/open?id=1iGv938fWu0NX0hK5Y2RYR4SPDFkZ_S9n" TargetMode="External"/><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3.xml"/><Relationship Id="rId1" Type="http://schemas.openxmlformats.org/officeDocument/2006/relationships/slideLayout" Target="../slideLayouts/slideLayout156.xml"/><Relationship Id="rId4" Type="http://schemas.openxmlformats.org/officeDocument/2006/relationships/hyperlink" Target="https://drive.google.com/open?id=1amNqLaKFjJx9TKd-K_-ok6ei5146QOlA" TargetMode="Externa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hyperlink" Target="https://youtu.be/P_0_zuvGYyU" TargetMode="External"/><Relationship Id="rId2" Type="http://schemas.openxmlformats.org/officeDocument/2006/relationships/notesSlide" Target="../notesSlides/notesSlide38.xml"/><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hyperlink" Target="https://youtu.be/aAOrhNHGQdg" TargetMode="External"/><Relationship Id="rId2" Type="http://schemas.openxmlformats.org/officeDocument/2006/relationships/notesSlide" Target="../notesSlides/notesSlide45.xml"/><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9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2.xml"/></Relationships>
</file>

<file path=ppt/slides/_rels/slide51.xml.rels><?xml version="1.0" encoding="UTF-8" standalone="yes"?>
<Relationships xmlns="http://schemas.openxmlformats.org/package/2006/relationships"><Relationship Id="rId3" Type="http://schemas.openxmlformats.org/officeDocument/2006/relationships/hyperlink" Target="https://support.office.com/en-us/excel" TargetMode="External"/><Relationship Id="rId2" Type="http://schemas.openxmlformats.org/officeDocument/2006/relationships/notesSlide" Target="../notesSlides/notesSlide51.xml"/><Relationship Id="rId1" Type="http://schemas.openxmlformats.org/officeDocument/2006/relationships/slideLayout" Target="../slideLayouts/slideLayout1.xml"/><Relationship Id="rId5" Type="http://schemas.openxmlformats.org/officeDocument/2006/relationships/hyperlink" Target="https://youtu.be/aAOrhNHGQdg" TargetMode="External"/><Relationship Id="rId4" Type="http://schemas.openxmlformats.org/officeDocument/2006/relationships/hyperlink" Target="https://youtu.be/P_0_zuvGYyU" TargetMode="Externa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49.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hyperlink" Target="https://drive.google.com/file/d/1gK7ojkrhgcXY0ZusO4Nc3VGHtiTZztzY/view?usp=sharing" TargetMode="External"/><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08"/>
        <p:cNvGrpSpPr/>
        <p:nvPr/>
      </p:nvGrpSpPr>
      <p:grpSpPr>
        <a:xfrm>
          <a:off x="0" y="0"/>
          <a:ext cx="0" cy="0"/>
          <a:chOff x="0" y="0"/>
          <a:chExt cx="0" cy="0"/>
        </a:xfrm>
      </p:grpSpPr>
      <p:sp>
        <p:nvSpPr>
          <p:cNvPr id="1509" name="Shape 1509"/>
          <p:cNvSpPr/>
          <p:nvPr/>
        </p:nvSpPr>
        <p:spPr>
          <a:xfrm>
            <a:off x="1418009" y="3465094"/>
            <a:ext cx="5489400" cy="2437998"/>
          </a:xfrm>
          <a:prstGeom prst="rect">
            <a:avLst/>
          </a:prstGeom>
          <a:noFill/>
          <a:ln>
            <a:noFill/>
          </a:ln>
        </p:spPr>
        <p:txBody>
          <a:bodyPr spcFirstLastPara="1" wrap="square" lIns="0" tIns="0" rIns="0" bIns="0" anchor="t" anchorCtr="0">
            <a:noAutofit/>
          </a:bodyPr>
          <a:lstStyle/>
          <a:p>
            <a:pPr marL="0" marR="0" lvl="0" indent="0" algn="l" rtl="0">
              <a:lnSpc>
                <a:spcPct val="150000"/>
              </a:lnSpc>
              <a:spcBef>
                <a:spcPts val="0"/>
              </a:spcBef>
              <a:spcAft>
                <a:spcPts val="0"/>
              </a:spcAft>
              <a:buClr>
                <a:srgbClr val="E52123"/>
              </a:buClr>
              <a:buFont typeface="Georgia"/>
              <a:buNone/>
            </a:pPr>
            <a:r>
              <a:rPr lang="en-US" sz="2800" i="1" dirty="0">
                <a:solidFill>
                  <a:srgbClr val="E52123"/>
                </a:solidFill>
                <a:latin typeface="Georgia"/>
                <a:ea typeface="Georgia"/>
                <a:cs typeface="Georgia"/>
                <a:sym typeface="Georgia"/>
              </a:rPr>
              <a:t>1: The Value of Data + Data Narratives</a:t>
            </a:r>
            <a:endParaRPr sz="1400" dirty="0"/>
          </a:p>
          <a:p>
            <a:pPr marL="0" marR="0" lvl="0" indent="0" algn="l" rtl="0">
              <a:lnSpc>
                <a:spcPct val="150000"/>
              </a:lnSpc>
              <a:spcBef>
                <a:spcPts val="0"/>
              </a:spcBef>
              <a:spcAft>
                <a:spcPts val="0"/>
              </a:spcAft>
              <a:buClr>
                <a:srgbClr val="E52123"/>
              </a:buClr>
              <a:buFont typeface="Georgia"/>
              <a:buNone/>
            </a:pPr>
            <a:r>
              <a:rPr lang="en-US" sz="2800" i="1" dirty="0">
                <a:solidFill>
                  <a:srgbClr val="E52123"/>
                </a:solidFill>
                <a:latin typeface="Georgia"/>
                <a:ea typeface="Georgia"/>
                <a:cs typeface="Georgia"/>
                <a:sym typeface="Georgia"/>
              </a:rPr>
              <a:t>2</a:t>
            </a:r>
            <a:r>
              <a:rPr lang="en-US" sz="2800" b="0" i="1" u="none" strike="noStrike" cap="none" dirty="0">
                <a:solidFill>
                  <a:srgbClr val="E52123"/>
                </a:solidFill>
                <a:latin typeface="Georgia"/>
                <a:ea typeface="Georgia"/>
                <a:cs typeface="Georgia"/>
                <a:sym typeface="Georgia"/>
              </a:rPr>
              <a:t>: </a:t>
            </a:r>
            <a:r>
              <a:rPr lang="en-US" sz="2800" i="1" dirty="0">
                <a:solidFill>
                  <a:srgbClr val="E52123"/>
                </a:solidFill>
                <a:latin typeface="Georgia"/>
                <a:ea typeface="Georgia"/>
                <a:cs typeface="Georgia"/>
                <a:sym typeface="Georgia"/>
              </a:rPr>
              <a:t>Excel Fundamentals</a:t>
            </a:r>
            <a:endParaRPr sz="2800" i="1" dirty="0">
              <a:solidFill>
                <a:srgbClr val="E52123"/>
              </a:solidFill>
              <a:latin typeface="Georgia"/>
              <a:ea typeface="Georgia"/>
              <a:cs typeface="Georgia"/>
              <a:sym typeface="Georgia"/>
            </a:endParaRPr>
          </a:p>
          <a:p>
            <a:pPr marL="0" marR="0" lvl="0" indent="0" algn="l" rtl="0">
              <a:lnSpc>
                <a:spcPct val="150000"/>
              </a:lnSpc>
              <a:spcBef>
                <a:spcPts val="0"/>
              </a:spcBef>
              <a:spcAft>
                <a:spcPts val="0"/>
              </a:spcAft>
              <a:buClr>
                <a:srgbClr val="E52123"/>
              </a:buClr>
              <a:buFont typeface="Georgia"/>
              <a:buNone/>
            </a:pPr>
            <a:r>
              <a:rPr lang="en-US" sz="2800" i="1" dirty="0">
                <a:solidFill>
                  <a:srgbClr val="E52123"/>
                </a:solidFill>
                <a:latin typeface="Georgia"/>
                <a:ea typeface="Georgia"/>
                <a:cs typeface="Georgia"/>
                <a:sym typeface="Georgia"/>
              </a:rPr>
              <a:t>3: Data Referencing</a:t>
            </a:r>
            <a:endParaRPr sz="2800" i="1" dirty="0">
              <a:solidFill>
                <a:srgbClr val="E52123"/>
              </a:solidFill>
              <a:latin typeface="Georgia"/>
              <a:ea typeface="Georgia"/>
              <a:cs typeface="Georgia"/>
              <a:sym typeface="Georgia"/>
            </a:endParaRPr>
          </a:p>
          <a:p>
            <a:pPr marL="0" marR="0" lvl="0" indent="0" algn="l" rtl="0">
              <a:lnSpc>
                <a:spcPct val="150000"/>
              </a:lnSpc>
              <a:spcBef>
                <a:spcPts val="0"/>
              </a:spcBef>
              <a:spcAft>
                <a:spcPts val="0"/>
              </a:spcAft>
              <a:buClr>
                <a:srgbClr val="E52123"/>
              </a:buClr>
              <a:buFont typeface="Georgia"/>
              <a:buNone/>
            </a:pPr>
            <a:endParaRPr sz="1400" dirty="0"/>
          </a:p>
        </p:txBody>
      </p:sp>
      <p:sp>
        <p:nvSpPr>
          <p:cNvPr id="1510" name="Shape 1510"/>
          <p:cNvSpPr/>
          <p:nvPr/>
        </p:nvSpPr>
        <p:spPr>
          <a:xfrm>
            <a:off x="7074567" y="3465094"/>
            <a:ext cx="4267200" cy="2437997"/>
          </a:xfrm>
          <a:prstGeom prst="rect">
            <a:avLst/>
          </a:prstGeom>
          <a:noFill/>
          <a:ln>
            <a:noFill/>
          </a:ln>
        </p:spPr>
        <p:txBody>
          <a:bodyPr spcFirstLastPara="1" wrap="square" lIns="0" tIns="0" rIns="0" bIns="0" anchor="t" anchorCtr="0">
            <a:noAutofit/>
          </a:bodyPr>
          <a:lstStyle/>
          <a:p>
            <a:pPr marL="0" marR="0" lvl="0" indent="0" algn="l" rtl="0">
              <a:lnSpc>
                <a:spcPct val="150000"/>
              </a:lnSpc>
              <a:spcBef>
                <a:spcPts val="0"/>
              </a:spcBef>
              <a:spcAft>
                <a:spcPts val="0"/>
              </a:spcAft>
              <a:buClr>
                <a:srgbClr val="E52123"/>
              </a:buClr>
              <a:buFont typeface="Georgia"/>
              <a:buNone/>
            </a:pPr>
            <a:r>
              <a:rPr lang="en-US" sz="2800" i="1" dirty="0">
                <a:solidFill>
                  <a:srgbClr val="E52123"/>
                </a:solidFill>
                <a:highlight>
                  <a:srgbClr val="FFFFFF"/>
                </a:highlight>
                <a:latin typeface="Georgia"/>
                <a:ea typeface="Georgia"/>
                <a:cs typeface="Georgia"/>
                <a:sym typeface="Georgia"/>
              </a:rPr>
              <a:t>4: Data Aggregation</a:t>
            </a:r>
            <a:endParaRPr sz="2800" i="1" dirty="0">
              <a:solidFill>
                <a:srgbClr val="E52123"/>
              </a:solidFill>
              <a:highlight>
                <a:srgbClr val="FFFFFF"/>
              </a:highlight>
              <a:latin typeface="Georgia"/>
              <a:ea typeface="Georgia"/>
              <a:cs typeface="Georgia"/>
              <a:sym typeface="Georgia"/>
            </a:endParaRPr>
          </a:p>
          <a:p>
            <a:pPr marL="0" marR="0" lvl="0" indent="0" algn="l" rtl="0">
              <a:lnSpc>
                <a:spcPct val="150000"/>
              </a:lnSpc>
              <a:spcBef>
                <a:spcPts val="0"/>
              </a:spcBef>
              <a:spcAft>
                <a:spcPts val="0"/>
              </a:spcAft>
              <a:buClr>
                <a:srgbClr val="E52123"/>
              </a:buClr>
              <a:buFont typeface="Georgia"/>
              <a:buNone/>
            </a:pPr>
            <a:r>
              <a:rPr lang="en-US" sz="2800" b="0" i="1" u="none" strike="noStrike" cap="none" dirty="0">
                <a:solidFill>
                  <a:srgbClr val="E52123"/>
                </a:solidFill>
                <a:highlight>
                  <a:srgbClr val="000000"/>
                </a:highlight>
                <a:latin typeface="Georgia"/>
                <a:ea typeface="Georgia"/>
                <a:cs typeface="Georgia"/>
                <a:sym typeface="Georgia"/>
              </a:rPr>
              <a:t>5: </a:t>
            </a:r>
            <a:r>
              <a:rPr lang="en-US" sz="2800" i="1" dirty="0">
                <a:solidFill>
                  <a:srgbClr val="E52123"/>
                </a:solidFill>
                <a:highlight>
                  <a:srgbClr val="000000"/>
                </a:highlight>
                <a:latin typeface="Georgia"/>
                <a:ea typeface="Georgia"/>
                <a:cs typeface="Georgia"/>
                <a:sym typeface="Georgia"/>
              </a:rPr>
              <a:t>Data Visualization</a:t>
            </a:r>
            <a:endParaRPr sz="1400" dirty="0">
              <a:highlight>
                <a:srgbClr val="000000"/>
              </a:highlight>
            </a:endParaRPr>
          </a:p>
          <a:p>
            <a:pPr marL="0" marR="0" lvl="0" indent="0" algn="l" rtl="0">
              <a:lnSpc>
                <a:spcPct val="150000"/>
              </a:lnSpc>
              <a:spcBef>
                <a:spcPts val="0"/>
              </a:spcBef>
              <a:spcAft>
                <a:spcPts val="0"/>
              </a:spcAft>
              <a:buClr>
                <a:srgbClr val="E52123"/>
              </a:buClr>
              <a:buFont typeface="Georgia"/>
              <a:buNone/>
            </a:pPr>
            <a:r>
              <a:rPr lang="en-US" sz="2800" b="0" i="1" u="none" strike="noStrike" cap="none" dirty="0">
                <a:solidFill>
                  <a:srgbClr val="E52123"/>
                </a:solidFill>
                <a:highlight>
                  <a:srgbClr val="000000"/>
                </a:highlight>
                <a:latin typeface="Georgia"/>
                <a:ea typeface="Georgia"/>
                <a:cs typeface="Georgia"/>
                <a:sym typeface="Georgia"/>
              </a:rPr>
              <a:t>6: </a:t>
            </a:r>
            <a:r>
              <a:rPr lang="en-US" sz="2800" i="1" dirty="0">
                <a:solidFill>
                  <a:srgbClr val="E52123"/>
                </a:solidFill>
                <a:highlight>
                  <a:srgbClr val="000000"/>
                </a:highlight>
                <a:latin typeface="Georgia"/>
                <a:ea typeface="Georgia"/>
                <a:cs typeface="Georgia"/>
                <a:sym typeface="Georgia"/>
              </a:rPr>
              <a:t>Statistics in Excel*</a:t>
            </a:r>
            <a:endParaRPr sz="1400" dirty="0"/>
          </a:p>
          <a:p>
            <a:pPr marL="0" marR="0" lvl="0" indent="0" algn="l" rtl="0">
              <a:lnSpc>
                <a:spcPct val="150000"/>
              </a:lnSpc>
              <a:spcBef>
                <a:spcPts val="0"/>
              </a:spcBef>
              <a:spcAft>
                <a:spcPts val="0"/>
              </a:spcAft>
              <a:buClr>
                <a:srgbClr val="E52123"/>
              </a:buClr>
              <a:buFont typeface="Georgia"/>
              <a:buNone/>
            </a:pPr>
            <a:endParaRPr sz="1400" dirty="0"/>
          </a:p>
        </p:txBody>
      </p:sp>
      <p:sp>
        <p:nvSpPr>
          <p:cNvPr id="1511" name="Shape 1511"/>
          <p:cNvSpPr/>
          <p:nvPr/>
        </p:nvSpPr>
        <p:spPr>
          <a:xfrm>
            <a:off x="635093" y="1627215"/>
            <a:ext cx="11734500" cy="1346400"/>
          </a:xfrm>
          <a:prstGeom prst="rect">
            <a:avLst/>
          </a:prstGeom>
          <a:noFill/>
          <a:ln>
            <a:noFill/>
          </a:ln>
        </p:spPr>
        <p:txBody>
          <a:bodyPr spcFirstLastPara="1" wrap="square" lIns="0" tIns="0" rIns="0" bIns="0" anchor="t" anchorCtr="0">
            <a:noAutofit/>
          </a:bodyPr>
          <a:lstStyle/>
          <a:p>
            <a:pPr marL="0" marR="0" lvl="0" indent="0" algn="l" rtl="0">
              <a:lnSpc>
                <a:spcPct val="75000"/>
              </a:lnSpc>
              <a:spcBef>
                <a:spcPts val="0"/>
              </a:spcBef>
              <a:spcAft>
                <a:spcPts val="0"/>
              </a:spcAft>
              <a:buClr>
                <a:srgbClr val="FFFFFF"/>
              </a:buClr>
              <a:buFont typeface="Oswald"/>
              <a:buNone/>
            </a:pPr>
            <a:r>
              <a:rPr lang="en-US" sz="9000" b="1" dirty="0">
                <a:solidFill>
                  <a:srgbClr val="FFFFFF"/>
                </a:solidFill>
                <a:latin typeface="Oswald"/>
                <a:ea typeface="Oswald"/>
                <a:cs typeface="Oswald"/>
                <a:sym typeface="Oswald"/>
              </a:rPr>
              <a:t>UNIT</a:t>
            </a:r>
            <a:r>
              <a:rPr lang="en-US" sz="9000" b="1" i="0" u="none" strike="noStrike" cap="none" dirty="0">
                <a:solidFill>
                  <a:srgbClr val="FFFFFF"/>
                </a:solidFill>
                <a:latin typeface="Oswald"/>
                <a:ea typeface="Oswald"/>
                <a:cs typeface="Oswald"/>
                <a:sym typeface="Oswald"/>
              </a:rPr>
              <a:t> </a:t>
            </a:r>
            <a:r>
              <a:rPr lang="en-US" sz="9000" b="1" dirty="0">
                <a:solidFill>
                  <a:srgbClr val="FFFFFF"/>
                </a:solidFill>
                <a:latin typeface="Oswald"/>
                <a:ea typeface="Oswald"/>
                <a:cs typeface="Oswald"/>
                <a:sym typeface="Oswald"/>
              </a:rPr>
              <a:t>1</a:t>
            </a:r>
            <a:r>
              <a:rPr lang="en-US" sz="9000" b="1" i="0" u="none" strike="noStrike" cap="none" dirty="0">
                <a:solidFill>
                  <a:srgbClr val="FFFFFF"/>
                </a:solidFill>
                <a:latin typeface="Oswald"/>
                <a:ea typeface="Oswald"/>
                <a:cs typeface="Oswald"/>
                <a:sym typeface="Oswald"/>
              </a:rPr>
              <a:t>: </a:t>
            </a:r>
            <a:r>
              <a:rPr lang="en-US" sz="9000" b="1" dirty="0">
                <a:solidFill>
                  <a:srgbClr val="FFFFFF"/>
                </a:solidFill>
                <a:latin typeface="Oswald"/>
                <a:ea typeface="Oswald"/>
                <a:cs typeface="Oswald"/>
                <a:sym typeface="Oswald"/>
              </a:rPr>
              <a:t>INTERPRETATION</a:t>
            </a:r>
            <a:endParaRPr sz="9000" dirty="0"/>
          </a:p>
        </p:txBody>
      </p:sp>
      <p:sp>
        <p:nvSpPr>
          <p:cNvPr id="1512" name="Shape 1512"/>
          <p:cNvSpPr/>
          <p:nvPr/>
        </p:nvSpPr>
        <p:spPr>
          <a:xfrm>
            <a:off x="635000" y="6240378"/>
            <a:ext cx="11734500" cy="749333"/>
          </a:xfrm>
          <a:prstGeom prst="rect">
            <a:avLst/>
          </a:prstGeom>
          <a:noFill/>
          <a:ln>
            <a:noFill/>
          </a:ln>
        </p:spPr>
        <p:txBody>
          <a:bodyPr spcFirstLastPara="1" wrap="square" lIns="0" tIns="0" rIns="0" bIns="0" anchor="t" anchorCtr="0">
            <a:noAutofit/>
          </a:bodyPr>
          <a:lstStyle/>
          <a:p>
            <a:pPr>
              <a:lnSpc>
                <a:spcPct val="121428"/>
              </a:lnSpc>
            </a:pPr>
            <a:r>
              <a:rPr lang="en-US" sz="2800" i="1" dirty="0">
                <a:solidFill>
                  <a:srgbClr val="E52123"/>
                </a:solidFill>
                <a:latin typeface="Georgia"/>
                <a:ea typeface="Georgia"/>
                <a:cs typeface="Georgia"/>
                <a:sym typeface="Georgia"/>
              </a:rPr>
              <a:t>James Larkin – Data Analytics Instructor</a:t>
            </a:r>
            <a:endParaRPr lang="en-US" sz="2800" i="1" dirty="0">
              <a:solidFill>
                <a:srgbClr val="EAEAEA"/>
              </a:solidFill>
              <a:latin typeface="Georgia"/>
              <a:ea typeface="Georgia"/>
              <a:cs typeface="Georgia"/>
              <a:sym typeface="Georgia"/>
            </a:endParaRPr>
          </a:p>
        </p:txBody>
      </p:sp>
    </p:spTree>
  </p:cSld>
  <p:clrMapOvr>
    <a:masterClrMapping/>
  </p:clrMapOvr>
  <p:transition spd="med">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509"/>
                                        </p:tgtEl>
                                        <p:attrNameLst>
                                          <p:attrName>style.visibility</p:attrName>
                                        </p:attrNameLst>
                                      </p:cBhvr>
                                      <p:to>
                                        <p:strVal val="visible"/>
                                      </p:to>
                                    </p:set>
                                    <p:animEffect transition="in" filter="fade">
                                      <p:cBhvr>
                                        <p:cTn id="7" dur="500"/>
                                        <p:tgtEl>
                                          <p:spTgt spid="150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10"/>
                                        </p:tgtEl>
                                        <p:attrNameLst>
                                          <p:attrName>style.visibility</p:attrName>
                                        </p:attrNameLst>
                                      </p:cBhvr>
                                      <p:to>
                                        <p:strVal val="visible"/>
                                      </p:to>
                                    </p:set>
                                    <p:animEffect transition="in" filter="fade">
                                      <p:cBhvr>
                                        <p:cTn id="12" dur="500"/>
                                        <p:tgtEl>
                                          <p:spTgt spid="15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77"/>
        <p:cNvGrpSpPr/>
        <p:nvPr/>
      </p:nvGrpSpPr>
      <p:grpSpPr>
        <a:xfrm>
          <a:off x="0" y="0"/>
          <a:ext cx="0" cy="0"/>
          <a:chOff x="0" y="0"/>
          <a:chExt cx="0" cy="0"/>
        </a:xfrm>
      </p:grpSpPr>
      <p:sp>
        <p:nvSpPr>
          <p:cNvPr id="1578" name="Shape 1578"/>
          <p:cNvSpPr txBox="1">
            <a:spLocks noGrp="1"/>
          </p:cNvSpPr>
          <p:nvPr>
            <p:ph type="body" idx="1"/>
          </p:nvPr>
        </p:nvSpPr>
        <p:spPr>
          <a:xfrm>
            <a:off x="635000" y="1190552"/>
            <a:ext cx="11734800" cy="3810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Arial"/>
              <a:buNone/>
            </a:pPr>
            <a:endParaRPr sz="2400" b="0" i="0" u="none" strike="noStrike" cap="none">
              <a:solidFill>
                <a:srgbClr val="000000"/>
              </a:solidFill>
              <a:latin typeface="Georgia"/>
              <a:ea typeface="Georgia"/>
              <a:cs typeface="Georgia"/>
              <a:sym typeface="Georgia"/>
            </a:endParaRPr>
          </a:p>
          <a:p>
            <a:pPr marL="0" marR="0" lvl="0" indent="0" algn="l" rtl="0">
              <a:lnSpc>
                <a:spcPct val="115000"/>
              </a:lnSpc>
              <a:spcBef>
                <a:spcPts val="0"/>
              </a:spcBef>
              <a:spcAft>
                <a:spcPts val="0"/>
              </a:spcAft>
              <a:buNone/>
            </a:pPr>
            <a:r>
              <a:rPr lang="en-US" sz="2400" b="1">
                <a:solidFill>
                  <a:srgbClr val="7A1743"/>
                </a:solidFill>
                <a:latin typeface="Roboto Mono"/>
                <a:ea typeface="Roboto Mono"/>
                <a:cs typeface="Roboto Mono"/>
                <a:sym typeface="Roboto Mono"/>
              </a:rPr>
              <a:t>=SUM</a:t>
            </a:r>
            <a:r>
              <a:rPr lang="en-US" sz="2400" b="1" i="0" u="none" strike="noStrike" cap="none">
                <a:solidFill>
                  <a:srgbClr val="7A1743"/>
                </a:solidFill>
                <a:latin typeface="Roboto Mono"/>
                <a:ea typeface="Roboto Mono"/>
                <a:cs typeface="Roboto Mono"/>
                <a:sym typeface="Roboto Mono"/>
              </a:rPr>
              <a:t>(...)</a:t>
            </a:r>
            <a:r>
              <a:rPr lang="en-US" sz="2400" b="0" i="0" u="none" strike="noStrike" cap="none">
                <a:solidFill>
                  <a:schemeClr val="dk1"/>
                </a:solidFill>
                <a:latin typeface="Georgia"/>
                <a:ea typeface="Georgia"/>
                <a:cs typeface="Georgia"/>
                <a:sym typeface="Georgia"/>
              </a:rPr>
              <a:t>: Finds the </a:t>
            </a:r>
            <a:r>
              <a:rPr lang="en-US" sz="2400" b="1" i="0" u="none" strike="noStrike" cap="none">
                <a:solidFill>
                  <a:schemeClr val="dk1"/>
                </a:solidFill>
                <a:latin typeface="Georgia"/>
                <a:ea typeface="Georgia"/>
                <a:cs typeface="Georgia"/>
                <a:sym typeface="Georgia"/>
              </a:rPr>
              <a:t>sum</a:t>
            </a:r>
            <a:r>
              <a:rPr lang="en-US" sz="2400" b="0" i="0" u="none" strike="noStrike" cap="none">
                <a:solidFill>
                  <a:schemeClr val="dk1"/>
                </a:solidFill>
                <a:latin typeface="Georgia"/>
                <a:ea typeface="Georgia"/>
                <a:cs typeface="Georgia"/>
                <a:sym typeface="Georgia"/>
              </a:rPr>
              <a:t> of a range of numbers.</a:t>
            </a:r>
            <a:br>
              <a:rPr lang="en-US" sz="2400" b="0" i="0" u="none" strike="noStrike" cap="none">
                <a:solidFill>
                  <a:schemeClr val="dk1"/>
                </a:solidFill>
                <a:latin typeface="Georgia"/>
                <a:ea typeface="Georgia"/>
                <a:cs typeface="Georgia"/>
                <a:sym typeface="Georgia"/>
              </a:rPr>
            </a:br>
            <a:endParaRPr sz="2400" b="0" i="0" u="none" strike="noStrike" cap="none">
              <a:solidFill>
                <a:schemeClr val="dk1"/>
              </a:solidFill>
              <a:latin typeface="Georgia"/>
              <a:ea typeface="Georgia"/>
              <a:cs typeface="Georgia"/>
              <a:sym typeface="Georgia"/>
            </a:endParaRPr>
          </a:p>
          <a:p>
            <a:pPr marL="457200" marR="0" lvl="0" indent="-381000" algn="l" rtl="0">
              <a:lnSpc>
                <a:spcPct val="115000"/>
              </a:lnSpc>
              <a:spcBef>
                <a:spcPts val="1000"/>
              </a:spcBef>
              <a:spcAft>
                <a:spcPts val="0"/>
              </a:spcAft>
              <a:buSzPts val="2400"/>
              <a:buChar char="●"/>
            </a:pPr>
            <a:r>
              <a:rPr lang="en-US" sz="2400" b="1" i="0" u="none" strike="noStrike" cap="none">
                <a:solidFill>
                  <a:schemeClr val="dk1"/>
                </a:solidFill>
                <a:latin typeface="Georgia"/>
                <a:ea typeface="Georgia"/>
                <a:cs typeface="Georgia"/>
                <a:sym typeface="Georgia"/>
              </a:rPr>
              <a:t>Syntax</a:t>
            </a:r>
            <a:r>
              <a:rPr lang="en-US" sz="2400" b="0" i="0" u="none" strike="noStrike" cap="none">
                <a:solidFill>
                  <a:schemeClr val="dk1"/>
                </a:solidFill>
                <a:latin typeface="Georgia"/>
                <a:ea typeface="Georgia"/>
                <a:cs typeface="Georgia"/>
                <a:sym typeface="Georgia"/>
              </a:rPr>
              <a:t>: </a:t>
            </a:r>
            <a:r>
              <a:rPr lang="en-US" sz="2400" b="0" i="0" u="none" strike="noStrike" cap="none">
                <a:solidFill>
                  <a:srgbClr val="7A1743"/>
                </a:solidFill>
                <a:latin typeface="Roboto Mono"/>
                <a:ea typeface="Roboto Mono"/>
                <a:cs typeface="Roboto Mono"/>
                <a:sym typeface="Roboto Mono"/>
              </a:rPr>
              <a:t>=SUM(number1,[number2],...)</a:t>
            </a:r>
            <a:br>
              <a:rPr lang="en-US" sz="2400" b="0" i="0" u="none" strike="noStrike" cap="none">
                <a:solidFill>
                  <a:schemeClr val="dk1"/>
                </a:solidFill>
                <a:latin typeface="Roboto Mono"/>
                <a:ea typeface="Roboto Mono"/>
                <a:cs typeface="Roboto Mono"/>
                <a:sym typeface="Roboto Mono"/>
              </a:rPr>
            </a:br>
            <a:endParaRPr sz="2400" b="0" i="0" u="none" strike="noStrike" cap="none">
              <a:solidFill>
                <a:schemeClr val="dk1"/>
              </a:solidFill>
              <a:latin typeface="Roboto Mono"/>
              <a:ea typeface="Roboto Mono"/>
              <a:cs typeface="Roboto Mono"/>
              <a:sym typeface="Roboto Mono"/>
            </a:endParaRPr>
          </a:p>
          <a:p>
            <a:pPr marL="457200" marR="0" lvl="0" indent="-381000" algn="l" rtl="0">
              <a:lnSpc>
                <a:spcPct val="115000"/>
              </a:lnSpc>
              <a:spcBef>
                <a:spcPts val="0"/>
              </a:spcBef>
              <a:spcAft>
                <a:spcPts val="0"/>
              </a:spcAft>
              <a:buClr>
                <a:schemeClr val="dk1"/>
              </a:buClr>
              <a:buSzPts val="2400"/>
              <a:buFont typeface="Georgia"/>
              <a:buChar char="●"/>
            </a:pPr>
            <a:r>
              <a:rPr lang="en-US" sz="2400" b="0" i="0" u="none" strike="noStrike" cap="none">
                <a:solidFill>
                  <a:schemeClr val="dk1"/>
                </a:solidFill>
                <a:latin typeface="Georgia"/>
                <a:ea typeface="Georgia"/>
                <a:cs typeface="Georgia"/>
                <a:sym typeface="Georgia"/>
              </a:rPr>
              <a:t>Solution to our scavenger hunt: </a:t>
            </a:r>
            <a:r>
              <a:rPr lang="en-US" sz="2400"/>
              <a:t> </a:t>
            </a:r>
            <a:r>
              <a:rPr lang="en-US" sz="2400" b="0" i="0" u="none" strike="noStrike" cap="none">
                <a:solidFill>
                  <a:srgbClr val="7A1743"/>
                </a:solidFill>
                <a:latin typeface="Roboto Mono"/>
                <a:ea typeface="Roboto Mono"/>
                <a:cs typeface="Roboto Mono"/>
                <a:sym typeface="Roboto Mono"/>
              </a:rPr>
              <a:t>=SUM('2014_acs_select'!E:E)</a:t>
            </a:r>
            <a:endParaRPr sz="2400">
              <a:solidFill>
                <a:srgbClr val="7A1743"/>
              </a:solidFill>
            </a:endParaRPr>
          </a:p>
          <a:p>
            <a:pPr marL="0" marR="0" lvl="0" indent="0" algn="l" rtl="0">
              <a:lnSpc>
                <a:spcPct val="100000"/>
              </a:lnSpc>
              <a:spcBef>
                <a:spcPts val="2000"/>
              </a:spcBef>
              <a:spcAft>
                <a:spcPts val="0"/>
              </a:spcAft>
              <a:buClr>
                <a:srgbClr val="000000"/>
              </a:buClr>
              <a:buFont typeface="Arial"/>
              <a:buNone/>
            </a:pPr>
            <a:endParaRPr sz="2400" b="0" i="0" u="none" strike="noStrike" cap="none">
              <a:solidFill>
                <a:srgbClr val="000000"/>
              </a:solidFill>
              <a:latin typeface="Georgia"/>
              <a:ea typeface="Georgia"/>
              <a:cs typeface="Georgia"/>
              <a:sym typeface="Georgia"/>
            </a:endParaRPr>
          </a:p>
        </p:txBody>
      </p:sp>
      <p:sp>
        <p:nvSpPr>
          <p:cNvPr id="1579" name="Shape 1579"/>
          <p:cNvSpPr/>
          <p:nvPr/>
        </p:nvSpPr>
        <p:spPr>
          <a:xfrm>
            <a:off x="635000" y="736600"/>
            <a:ext cx="7721700" cy="4317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Oswald"/>
              <a:buNone/>
            </a:pPr>
            <a:r>
              <a:rPr lang="en-US" sz="3200" b="1">
                <a:solidFill>
                  <a:schemeClr val="dk1"/>
                </a:solidFill>
                <a:latin typeface="Oswald"/>
                <a:ea typeface="Oswald"/>
                <a:cs typeface="Oswald"/>
                <a:sym typeface="Oswald"/>
              </a:rPr>
              <a:t>AGGREGATE FUNCTIONS: </a:t>
            </a:r>
            <a:r>
              <a:rPr lang="en-US" sz="3200" b="1" i="0" u="none" strike="noStrike" cap="none">
                <a:solidFill>
                  <a:srgbClr val="000000"/>
                </a:solidFill>
                <a:latin typeface="Oswald"/>
                <a:ea typeface="Oswald"/>
                <a:cs typeface="Oswald"/>
                <a:sym typeface="Oswald"/>
              </a:rPr>
              <a:t>=SUM(...)</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83"/>
        <p:cNvGrpSpPr/>
        <p:nvPr/>
      </p:nvGrpSpPr>
      <p:grpSpPr>
        <a:xfrm>
          <a:off x="0" y="0"/>
          <a:ext cx="0" cy="0"/>
          <a:chOff x="0" y="0"/>
          <a:chExt cx="0" cy="0"/>
        </a:xfrm>
      </p:grpSpPr>
      <p:sp>
        <p:nvSpPr>
          <p:cNvPr id="1584" name="Shape 1584"/>
          <p:cNvSpPr txBox="1">
            <a:spLocks noGrp="1"/>
          </p:cNvSpPr>
          <p:nvPr>
            <p:ph type="body" idx="1"/>
          </p:nvPr>
        </p:nvSpPr>
        <p:spPr>
          <a:xfrm>
            <a:off x="635000" y="1174774"/>
            <a:ext cx="11734800" cy="3810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Arial"/>
              <a:buNone/>
            </a:pPr>
            <a:endParaRPr sz="2400" b="0" i="0" u="none" strike="noStrike" cap="none">
              <a:solidFill>
                <a:srgbClr val="000000"/>
              </a:solidFill>
              <a:latin typeface="Georgia"/>
              <a:ea typeface="Georgia"/>
              <a:cs typeface="Georgia"/>
              <a:sym typeface="Georgia"/>
            </a:endParaRPr>
          </a:p>
          <a:p>
            <a:pPr marL="0" marR="0" lvl="0" indent="0" algn="l" rtl="0">
              <a:lnSpc>
                <a:spcPct val="115000"/>
              </a:lnSpc>
              <a:spcBef>
                <a:spcPts val="0"/>
              </a:spcBef>
              <a:spcAft>
                <a:spcPts val="0"/>
              </a:spcAft>
              <a:buNone/>
            </a:pPr>
            <a:r>
              <a:rPr lang="en-US" sz="2400" b="1">
                <a:solidFill>
                  <a:srgbClr val="7A1743"/>
                </a:solidFill>
                <a:latin typeface="Roboto Mono"/>
                <a:ea typeface="Roboto Mono"/>
                <a:cs typeface="Roboto Mono"/>
                <a:sym typeface="Roboto Mono"/>
              </a:rPr>
              <a:t>=</a:t>
            </a:r>
            <a:r>
              <a:rPr lang="en-US" sz="2400" b="1" i="0" u="none" strike="noStrike" cap="none">
                <a:solidFill>
                  <a:srgbClr val="7A1743"/>
                </a:solidFill>
                <a:latin typeface="Roboto Mono"/>
                <a:ea typeface="Roboto Mono"/>
                <a:cs typeface="Roboto Mono"/>
                <a:sym typeface="Roboto Mono"/>
              </a:rPr>
              <a:t>AVERAGE(...)</a:t>
            </a:r>
            <a:r>
              <a:rPr lang="en-US" sz="2400" b="0" i="0" u="none" strike="noStrike" cap="none">
                <a:solidFill>
                  <a:schemeClr val="dk1"/>
                </a:solidFill>
                <a:latin typeface="Georgia"/>
                <a:ea typeface="Georgia"/>
                <a:cs typeface="Georgia"/>
                <a:sym typeface="Georgia"/>
              </a:rPr>
              <a:t>: Finds the </a:t>
            </a:r>
            <a:r>
              <a:rPr lang="en-US" sz="2400" b="1" i="0" u="none" strike="noStrike" cap="none">
                <a:solidFill>
                  <a:schemeClr val="dk1"/>
                </a:solidFill>
                <a:latin typeface="Georgia"/>
                <a:ea typeface="Georgia"/>
                <a:cs typeface="Georgia"/>
                <a:sym typeface="Georgia"/>
              </a:rPr>
              <a:t>average</a:t>
            </a:r>
            <a:r>
              <a:rPr lang="en-US" sz="2400" b="0" i="0" u="none" strike="noStrike" cap="none">
                <a:solidFill>
                  <a:schemeClr val="dk1"/>
                </a:solidFill>
                <a:latin typeface="Georgia"/>
                <a:ea typeface="Georgia"/>
                <a:cs typeface="Georgia"/>
                <a:sym typeface="Georgia"/>
              </a:rPr>
              <a:t> of a range of numbers.</a:t>
            </a:r>
            <a:endParaRPr sz="2400"/>
          </a:p>
          <a:p>
            <a:pPr marL="0" marR="0" lvl="0" indent="0" algn="l" rtl="0">
              <a:lnSpc>
                <a:spcPct val="115000"/>
              </a:lnSpc>
              <a:spcBef>
                <a:spcPts val="1000"/>
              </a:spcBef>
              <a:spcAft>
                <a:spcPts val="0"/>
              </a:spcAft>
              <a:buClr>
                <a:srgbClr val="000000"/>
              </a:buClr>
              <a:buFont typeface="Arial"/>
              <a:buNone/>
            </a:pPr>
            <a:endParaRPr sz="2400" b="0" i="0" u="none" strike="noStrike" cap="none">
              <a:solidFill>
                <a:schemeClr val="dk1"/>
              </a:solidFill>
              <a:latin typeface="Georgia"/>
              <a:ea typeface="Georgia"/>
              <a:cs typeface="Georgia"/>
              <a:sym typeface="Georgia"/>
            </a:endParaRPr>
          </a:p>
          <a:p>
            <a:pPr marL="457200" marR="0" lvl="0" indent="-381000" algn="l" rtl="0">
              <a:lnSpc>
                <a:spcPct val="115000"/>
              </a:lnSpc>
              <a:spcBef>
                <a:spcPts val="1000"/>
              </a:spcBef>
              <a:spcAft>
                <a:spcPts val="0"/>
              </a:spcAft>
              <a:buClr>
                <a:schemeClr val="dk1"/>
              </a:buClr>
              <a:buSzPts val="2400"/>
              <a:buFont typeface="Georgia"/>
              <a:buChar char="●"/>
            </a:pPr>
            <a:r>
              <a:rPr lang="en-US" sz="2400" b="1" i="0" u="none" strike="noStrike" cap="none">
                <a:solidFill>
                  <a:schemeClr val="dk1"/>
                </a:solidFill>
                <a:latin typeface="Georgia"/>
                <a:ea typeface="Georgia"/>
                <a:cs typeface="Georgia"/>
                <a:sym typeface="Georgia"/>
              </a:rPr>
              <a:t>Syntax</a:t>
            </a:r>
            <a:r>
              <a:rPr lang="en-US" sz="2400" b="0" i="0" u="none" strike="noStrike" cap="none">
                <a:solidFill>
                  <a:schemeClr val="dk1"/>
                </a:solidFill>
                <a:latin typeface="Georgia"/>
                <a:ea typeface="Georgia"/>
                <a:cs typeface="Georgia"/>
                <a:sym typeface="Georgia"/>
              </a:rPr>
              <a:t>: </a:t>
            </a:r>
            <a:r>
              <a:rPr lang="en-US" sz="2400" b="0" i="0" u="none" strike="noStrike" cap="none">
                <a:solidFill>
                  <a:srgbClr val="7A1743"/>
                </a:solidFill>
                <a:latin typeface="Roboto Mono"/>
                <a:ea typeface="Roboto Mono"/>
                <a:cs typeface="Roboto Mono"/>
                <a:sym typeface="Roboto Mono"/>
              </a:rPr>
              <a:t>=AVERAGE(number1, [number2], ...)</a:t>
            </a:r>
            <a:endParaRPr sz="2400">
              <a:solidFill>
                <a:srgbClr val="7A1743"/>
              </a:solidFill>
            </a:endParaRPr>
          </a:p>
          <a:p>
            <a:pPr marL="914400" marR="0" lvl="0" indent="457200" algn="l" rtl="0">
              <a:lnSpc>
                <a:spcPct val="115000"/>
              </a:lnSpc>
              <a:spcBef>
                <a:spcPts val="1000"/>
              </a:spcBef>
              <a:spcAft>
                <a:spcPts val="0"/>
              </a:spcAft>
              <a:buClr>
                <a:srgbClr val="000000"/>
              </a:buClr>
              <a:buFont typeface="Arial"/>
              <a:buNone/>
            </a:pPr>
            <a:endParaRPr sz="2400" b="0" i="0" u="none" strike="noStrike" cap="none">
              <a:solidFill>
                <a:schemeClr val="dk1"/>
              </a:solidFill>
              <a:latin typeface="Georgia"/>
              <a:ea typeface="Georgia"/>
              <a:cs typeface="Georgia"/>
              <a:sym typeface="Georgia"/>
            </a:endParaRPr>
          </a:p>
          <a:p>
            <a:pPr marL="457200" marR="0" lvl="0" indent="-381000" algn="l" rtl="0">
              <a:lnSpc>
                <a:spcPct val="115000"/>
              </a:lnSpc>
              <a:spcBef>
                <a:spcPts val="1000"/>
              </a:spcBef>
              <a:spcAft>
                <a:spcPts val="0"/>
              </a:spcAft>
              <a:buClr>
                <a:schemeClr val="dk1"/>
              </a:buClr>
              <a:buSzPts val="2400"/>
              <a:buFont typeface="Georgia"/>
              <a:buChar char="●"/>
            </a:pPr>
            <a:r>
              <a:rPr lang="en-US" sz="2400" b="0" i="0" u="none" strike="noStrike" cap="none">
                <a:solidFill>
                  <a:schemeClr val="dk1"/>
                </a:solidFill>
                <a:latin typeface="Georgia"/>
                <a:ea typeface="Georgia"/>
                <a:cs typeface="Georgia"/>
                <a:sym typeface="Georgia"/>
              </a:rPr>
              <a:t>Solution to our scavenger hunt:</a:t>
            </a:r>
            <a:r>
              <a:rPr lang="en-US" sz="2400">
                <a:solidFill>
                  <a:schemeClr val="dk1"/>
                </a:solidFill>
                <a:latin typeface="Georgia"/>
                <a:ea typeface="Georgia"/>
                <a:cs typeface="Georgia"/>
                <a:sym typeface="Georgia"/>
              </a:rPr>
              <a:t> </a:t>
            </a:r>
            <a:r>
              <a:rPr lang="en-US" sz="2400" b="0" i="0" u="none" strike="noStrike" cap="none">
                <a:solidFill>
                  <a:srgbClr val="7A1743"/>
                </a:solidFill>
                <a:latin typeface="Roboto Mono"/>
                <a:ea typeface="Roboto Mono"/>
                <a:cs typeface="Roboto Mono"/>
                <a:sym typeface="Roboto Mono"/>
              </a:rPr>
              <a:t>=AVERAGE('2014_acs_select'!AI:AI)</a:t>
            </a:r>
            <a:endParaRPr sz="2400">
              <a:solidFill>
                <a:srgbClr val="7A1743"/>
              </a:solidFill>
            </a:endParaRPr>
          </a:p>
          <a:p>
            <a:pPr marL="0" marR="0" lvl="0" indent="0" algn="l" rtl="0">
              <a:lnSpc>
                <a:spcPct val="100000"/>
              </a:lnSpc>
              <a:spcBef>
                <a:spcPts val="2000"/>
              </a:spcBef>
              <a:spcAft>
                <a:spcPts val="0"/>
              </a:spcAft>
              <a:buClr>
                <a:srgbClr val="000000"/>
              </a:buClr>
              <a:buFont typeface="Arial"/>
              <a:buNone/>
            </a:pPr>
            <a:endParaRPr sz="2400" b="0" i="0" u="none" strike="noStrike" cap="none">
              <a:solidFill>
                <a:srgbClr val="000000"/>
              </a:solidFill>
              <a:latin typeface="Georgia"/>
              <a:ea typeface="Georgia"/>
              <a:cs typeface="Georgia"/>
              <a:sym typeface="Georgia"/>
            </a:endParaRPr>
          </a:p>
        </p:txBody>
      </p:sp>
      <p:sp>
        <p:nvSpPr>
          <p:cNvPr id="1585" name="Shape 1585"/>
          <p:cNvSpPr/>
          <p:nvPr/>
        </p:nvSpPr>
        <p:spPr>
          <a:xfrm>
            <a:off x="635000" y="736600"/>
            <a:ext cx="7721700" cy="4317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Oswald"/>
              <a:buNone/>
            </a:pPr>
            <a:r>
              <a:rPr lang="en-US" sz="3200" b="1">
                <a:solidFill>
                  <a:schemeClr val="dk1"/>
                </a:solidFill>
                <a:latin typeface="Oswald"/>
                <a:ea typeface="Oswald"/>
                <a:cs typeface="Oswald"/>
                <a:sym typeface="Oswald"/>
              </a:rPr>
              <a:t>AGGREGATE FUNCTIONS: </a:t>
            </a:r>
            <a:r>
              <a:rPr lang="en-US" sz="3200" b="1" i="0" u="none" strike="noStrike" cap="none">
                <a:solidFill>
                  <a:srgbClr val="000000"/>
                </a:solidFill>
                <a:latin typeface="Oswald"/>
                <a:ea typeface="Oswald"/>
                <a:cs typeface="Oswald"/>
                <a:sym typeface="Oswald"/>
              </a:rPr>
              <a:t>=AVERAGE(...)</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89"/>
        <p:cNvGrpSpPr/>
        <p:nvPr/>
      </p:nvGrpSpPr>
      <p:grpSpPr>
        <a:xfrm>
          <a:off x="0" y="0"/>
          <a:ext cx="0" cy="0"/>
          <a:chOff x="0" y="0"/>
          <a:chExt cx="0" cy="0"/>
        </a:xfrm>
      </p:grpSpPr>
      <p:sp>
        <p:nvSpPr>
          <p:cNvPr id="1590" name="Shape 1590"/>
          <p:cNvSpPr txBox="1">
            <a:spLocks noGrp="1"/>
          </p:cNvSpPr>
          <p:nvPr>
            <p:ph type="body" idx="1"/>
          </p:nvPr>
        </p:nvSpPr>
        <p:spPr>
          <a:xfrm>
            <a:off x="635000" y="1168300"/>
            <a:ext cx="11734800" cy="3810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Arial"/>
              <a:buNone/>
            </a:pPr>
            <a:endParaRPr sz="2400" b="0" i="0" u="none" strike="noStrike" cap="none">
              <a:solidFill>
                <a:srgbClr val="000000"/>
              </a:solidFill>
              <a:latin typeface="Georgia"/>
              <a:ea typeface="Georgia"/>
              <a:cs typeface="Georgia"/>
              <a:sym typeface="Georgia"/>
            </a:endParaRPr>
          </a:p>
          <a:p>
            <a:pPr marL="0" marR="0" lvl="0" indent="0" algn="l" rtl="0">
              <a:lnSpc>
                <a:spcPct val="115000"/>
              </a:lnSpc>
              <a:spcBef>
                <a:spcPts val="0"/>
              </a:spcBef>
              <a:spcAft>
                <a:spcPts val="0"/>
              </a:spcAft>
              <a:buNone/>
            </a:pPr>
            <a:r>
              <a:rPr lang="en-US" sz="2400" b="1">
                <a:solidFill>
                  <a:srgbClr val="7A1743"/>
                </a:solidFill>
                <a:latin typeface="Roboto Mono"/>
                <a:ea typeface="Roboto Mono"/>
                <a:cs typeface="Roboto Mono"/>
                <a:sym typeface="Roboto Mono"/>
              </a:rPr>
              <a:t>=</a:t>
            </a:r>
            <a:r>
              <a:rPr lang="en-US" sz="2400" b="1" i="0" u="none" strike="noStrike" cap="none">
                <a:solidFill>
                  <a:srgbClr val="7A1743"/>
                </a:solidFill>
                <a:latin typeface="Roboto Mono"/>
                <a:ea typeface="Roboto Mono"/>
                <a:cs typeface="Roboto Mono"/>
                <a:sym typeface="Roboto Mono"/>
              </a:rPr>
              <a:t>COUNT(...)</a:t>
            </a:r>
            <a:r>
              <a:rPr lang="en-US" sz="2400" b="0" i="0" u="none" strike="noStrike" cap="none">
                <a:solidFill>
                  <a:schemeClr val="dk1"/>
                </a:solidFill>
                <a:latin typeface="Georgia"/>
                <a:ea typeface="Georgia"/>
                <a:cs typeface="Georgia"/>
                <a:sym typeface="Georgia"/>
              </a:rPr>
              <a:t>: Counts the </a:t>
            </a:r>
            <a:r>
              <a:rPr lang="en-US" sz="2400" b="1" i="0" u="none" strike="noStrike" cap="none">
                <a:solidFill>
                  <a:schemeClr val="dk1"/>
                </a:solidFill>
                <a:latin typeface="Georgia"/>
                <a:ea typeface="Georgia"/>
                <a:cs typeface="Georgia"/>
                <a:sym typeface="Georgia"/>
              </a:rPr>
              <a:t>number of </a:t>
            </a:r>
            <a:r>
              <a:rPr lang="en-US" sz="2400" b="1" u="none" strike="noStrike" cap="none">
                <a:solidFill>
                  <a:schemeClr val="dk1"/>
                </a:solidFill>
                <a:latin typeface="Georgia"/>
                <a:ea typeface="Georgia"/>
                <a:cs typeface="Georgia"/>
                <a:sym typeface="Georgia"/>
              </a:rPr>
              <a:t>numeric</a:t>
            </a:r>
            <a:r>
              <a:rPr lang="en-US" sz="2400" b="1" i="0" u="none" strike="noStrike" cap="none">
                <a:solidFill>
                  <a:schemeClr val="dk1"/>
                </a:solidFill>
                <a:latin typeface="Georgia"/>
                <a:ea typeface="Georgia"/>
                <a:cs typeface="Georgia"/>
                <a:sym typeface="Georgia"/>
              </a:rPr>
              <a:t> values</a:t>
            </a:r>
            <a:r>
              <a:rPr lang="en-US" sz="2400" b="0" i="0" u="none" strike="noStrike" cap="none">
                <a:solidFill>
                  <a:schemeClr val="dk1"/>
                </a:solidFill>
                <a:latin typeface="Georgia"/>
                <a:ea typeface="Georgia"/>
                <a:cs typeface="Georgia"/>
                <a:sym typeface="Georgia"/>
              </a:rPr>
              <a:t> in a range.</a:t>
            </a:r>
            <a:endParaRPr sz="2400"/>
          </a:p>
          <a:p>
            <a:pPr marL="0" marR="0" lvl="0" indent="0" algn="l" rtl="0">
              <a:lnSpc>
                <a:spcPct val="115000"/>
              </a:lnSpc>
              <a:spcBef>
                <a:spcPts val="1000"/>
              </a:spcBef>
              <a:spcAft>
                <a:spcPts val="0"/>
              </a:spcAft>
              <a:buClr>
                <a:srgbClr val="000000"/>
              </a:buClr>
              <a:buFont typeface="Arial"/>
              <a:buNone/>
            </a:pPr>
            <a:endParaRPr sz="2400" b="0" i="0" u="none" strike="noStrike" cap="none">
              <a:solidFill>
                <a:schemeClr val="dk1"/>
              </a:solidFill>
              <a:latin typeface="Georgia"/>
              <a:ea typeface="Georgia"/>
              <a:cs typeface="Georgia"/>
              <a:sym typeface="Georgia"/>
            </a:endParaRPr>
          </a:p>
          <a:p>
            <a:pPr marL="457200" marR="0" lvl="0" indent="-381000" algn="l" rtl="0">
              <a:lnSpc>
                <a:spcPct val="115000"/>
              </a:lnSpc>
              <a:spcBef>
                <a:spcPts val="1000"/>
              </a:spcBef>
              <a:spcAft>
                <a:spcPts val="0"/>
              </a:spcAft>
              <a:buClr>
                <a:schemeClr val="dk1"/>
              </a:buClr>
              <a:buSzPts val="2400"/>
              <a:buFont typeface="Georgia"/>
              <a:buChar char="●"/>
            </a:pPr>
            <a:r>
              <a:rPr lang="en-US" sz="2400" b="1" i="0" u="none" strike="noStrike" cap="none">
                <a:solidFill>
                  <a:schemeClr val="dk1"/>
                </a:solidFill>
                <a:latin typeface="Georgia"/>
                <a:ea typeface="Georgia"/>
                <a:cs typeface="Georgia"/>
                <a:sym typeface="Georgia"/>
              </a:rPr>
              <a:t>Syntax</a:t>
            </a:r>
            <a:r>
              <a:rPr lang="en-US" sz="2400" b="0" i="0" u="none" strike="noStrike" cap="none">
                <a:solidFill>
                  <a:schemeClr val="dk1"/>
                </a:solidFill>
                <a:latin typeface="Georgia"/>
                <a:ea typeface="Georgia"/>
                <a:cs typeface="Georgia"/>
                <a:sym typeface="Georgia"/>
              </a:rPr>
              <a:t>: </a:t>
            </a:r>
            <a:r>
              <a:rPr lang="en-US" sz="2400" b="0" i="0" u="none" strike="noStrike" cap="none">
                <a:solidFill>
                  <a:srgbClr val="7A1743"/>
                </a:solidFill>
                <a:latin typeface="Roboto Mono"/>
                <a:ea typeface="Roboto Mono"/>
                <a:cs typeface="Roboto Mono"/>
                <a:sym typeface="Roboto Mono"/>
              </a:rPr>
              <a:t>=COUNT(value1, [value2], ...)</a:t>
            </a:r>
            <a:endParaRPr sz="2400">
              <a:solidFill>
                <a:srgbClr val="7A1743"/>
              </a:solidFill>
            </a:endParaRPr>
          </a:p>
          <a:p>
            <a:pPr marL="0" marR="0" lvl="0" indent="0" algn="l" rtl="0">
              <a:lnSpc>
                <a:spcPct val="115000"/>
              </a:lnSpc>
              <a:spcBef>
                <a:spcPts val="1000"/>
              </a:spcBef>
              <a:spcAft>
                <a:spcPts val="0"/>
              </a:spcAft>
              <a:buClr>
                <a:srgbClr val="000000"/>
              </a:buClr>
              <a:buFont typeface="Arial"/>
              <a:buNone/>
            </a:pPr>
            <a:endParaRPr sz="2400" b="0" i="0" u="none" strike="noStrike" cap="none">
              <a:solidFill>
                <a:schemeClr val="dk1"/>
              </a:solidFill>
              <a:latin typeface="Georgia"/>
              <a:ea typeface="Georgia"/>
              <a:cs typeface="Georgia"/>
              <a:sym typeface="Georgia"/>
            </a:endParaRPr>
          </a:p>
          <a:p>
            <a:pPr marL="457200" marR="0" lvl="0" indent="-381000" algn="l" rtl="0">
              <a:lnSpc>
                <a:spcPct val="115000"/>
              </a:lnSpc>
              <a:spcBef>
                <a:spcPts val="1000"/>
              </a:spcBef>
              <a:spcAft>
                <a:spcPts val="0"/>
              </a:spcAft>
              <a:buClr>
                <a:schemeClr val="dk1"/>
              </a:buClr>
              <a:buSzPts val="2400"/>
              <a:buFont typeface="Georgia"/>
              <a:buChar char="●"/>
            </a:pPr>
            <a:r>
              <a:rPr lang="en-US" sz="2400" b="0" i="0" u="none" strike="noStrike" cap="none">
                <a:solidFill>
                  <a:schemeClr val="dk1"/>
                </a:solidFill>
                <a:latin typeface="Georgia"/>
                <a:ea typeface="Georgia"/>
                <a:cs typeface="Georgia"/>
                <a:sym typeface="Georgia"/>
              </a:rPr>
              <a:t>Solution to our scavenger hunt: </a:t>
            </a:r>
            <a:r>
              <a:rPr lang="en-US" sz="2400" b="0" i="0" u="none" strike="noStrike" cap="none">
                <a:solidFill>
                  <a:srgbClr val="7A1743"/>
                </a:solidFill>
                <a:latin typeface="Roboto Mono"/>
                <a:ea typeface="Roboto Mono"/>
                <a:cs typeface="Roboto Mono"/>
                <a:sym typeface="Roboto Mono"/>
              </a:rPr>
              <a:t>=COUNT('2014_acs_select'!D:D)</a:t>
            </a:r>
            <a:endParaRPr sz="2400">
              <a:solidFill>
                <a:srgbClr val="7A1743"/>
              </a:solidFill>
            </a:endParaRPr>
          </a:p>
          <a:p>
            <a:pPr marL="0" marR="0" lvl="0" indent="0" algn="l" rtl="0">
              <a:lnSpc>
                <a:spcPct val="100000"/>
              </a:lnSpc>
              <a:spcBef>
                <a:spcPts val="2000"/>
              </a:spcBef>
              <a:spcAft>
                <a:spcPts val="0"/>
              </a:spcAft>
              <a:buClr>
                <a:srgbClr val="000000"/>
              </a:buClr>
              <a:buFont typeface="Arial"/>
              <a:buNone/>
            </a:pPr>
            <a:endParaRPr sz="2400" b="0" i="0" u="none" strike="noStrike" cap="none">
              <a:solidFill>
                <a:srgbClr val="000000"/>
              </a:solidFill>
              <a:latin typeface="Georgia"/>
              <a:ea typeface="Georgia"/>
              <a:cs typeface="Georgia"/>
              <a:sym typeface="Georgia"/>
            </a:endParaRPr>
          </a:p>
        </p:txBody>
      </p:sp>
      <p:sp>
        <p:nvSpPr>
          <p:cNvPr id="1591" name="Shape 1591"/>
          <p:cNvSpPr/>
          <p:nvPr/>
        </p:nvSpPr>
        <p:spPr>
          <a:xfrm>
            <a:off x="635000" y="736600"/>
            <a:ext cx="7721700" cy="4317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Oswald"/>
              <a:buNone/>
            </a:pPr>
            <a:r>
              <a:rPr lang="en-US" sz="3200" b="1">
                <a:solidFill>
                  <a:schemeClr val="dk1"/>
                </a:solidFill>
                <a:latin typeface="Oswald"/>
                <a:ea typeface="Oswald"/>
                <a:cs typeface="Oswald"/>
                <a:sym typeface="Oswald"/>
              </a:rPr>
              <a:t>AGGREGATE FUNCTIONS: </a:t>
            </a:r>
            <a:r>
              <a:rPr lang="en-US" sz="3200" b="1" i="0" u="none" strike="noStrike" cap="none">
                <a:solidFill>
                  <a:srgbClr val="000000"/>
                </a:solidFill>
                <a:latin typeface="Oswald"/>
                <a:ea typeface="Oswald"/>
                <a:cs typeface="Oswald"/>
                <a:sym typeface="Oswald"/>
              </a:rPr>
              <a:t>=COUNT(...)</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95"/>
        <p:cNvGrpSpPr/>
        <p:nvPr/>
      </p:nvGrpSpPr>
      <p:grpSpPr>
        <a:xfrm>
          <a:off x="0" y="0"/>
          <a:ext cx="0" cy="0"/>
          <a:chOff x="0" y="0"/>
          <a:chExt cx="0" cy="0"/>
        </a:xfrm>
      </p:grpSpPr>
      <p:sp>
        <p:nvSpPr>
          <p:cNvPr id="1596" name="Shape 1596"/>
          <p:cNvSpPr txBox="1">
            <a:spLocks noGrp="1"/>
          </p:cNvSpPr>
          <p:nvPr>
            <p:ph type="body" idx="1"/>
          </p:nvPr>
        </p:nvSpPr>
        <p:spPr>
          <a:xfrm>
            <a:off x="635000" y="1168300"/>
            <a:ext cx="11734800" cy="3810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Arial"/>
              <a:buNone/>
            </a:pPr>
            <a:endParaRPr sz="2400" b="0" i="0" u="none" strike="noStrike" cap="none">
              <a:solidFill>
                <a:srgbClr val="000000"/>
              </a:solidFill>
              <a:latin typeface="Georgia"/>
              <a:ea typeface="Georgia"/>
              <a:cs typeface="Georgia"/>
              <a:sym typeface="Georgia"/>
            </a:endParaRPr>
          </a:p>
          <a:p>
            <a:pPr marL="0" marR="0" lvl="0" indent="0" algn="l" rtl="0">
              <a:lnSpc>
                <a:spcPct val="115000"/>
              </a:lnSpc>
              <a:spcBef>
                <a:spcPts val="0"/>
              </a:spcBef>
              <a:spcAft>
                <a:spcPts val="0"/>
              </a:spcAft>
              <a:buNone/>
            </a:pPr>
            <a:r>
              <a:rPr lang="en-US" sz="2400" b="1">
                <a:solidFill>
                  <a:srgbClr val="7A1743"/>
                </a:solidFill>
                <a:latin typeface="Roboto Mono"/>
                <a:ea typeface="Roboto Mono"/>
                <a:cs typeface="Roboto Mono"/>
                <a:sym typeface="Roboto Mono"/>
              </a:rPr>
              <a:t>=</a:t>
            </a:r>
            <a:r>
              <a:rPr lang="en-US" sz="2400" b="1" i="0" u="none" strike="noStrike" cap="none">
                <a:solidFill>
                  <a:srgbClr val="7A1743"/>
                </a:solidFill>
                <a:latin typeface="Roboto Mono"/>
                <a:ea typeface="Roboto Mono"/>
                <a:cs typeface="Roboto Mono"/>
                <a:sym typeface="Roboto Mono"/>
              </a:rPr>
              <a:t>COUNTIF(...)</a:t>
            </a:r>
            <a:r>
              <a:rPr lang="en-US" sz="2400" b="0" i="0" u="none" strike="noStrike" cap="none">
                <a:solidFill>
                  <a:schemeClr val="dk1"/>
                </a:solidFill>
                <a:latin typeface="Georgia"/>
                <a:ea typeface="Georgia"/>
                <a:cs typeface="Georgia"/>
                <a:sym typeface="Georgia"/>
              </a:rPr>
              <a:t>: </a:t>
            </a:r>
            <a:r>
              <a:rPr lang="en-US" sz="2400" b="1" i="0" u="none" strike="noStrike" cap="none">
                <a:solidFill>
                  <a:schemeClr val="dk1"/>
                </a:solidFill>
                <a:latin typeface="Georgia"/>
                <a:ea typeface="Georgia"/>
                <a:cs typeface="Georgia"/>
                <a:sym typeface="Georgia"/>
              </a:rPr>
              <a:t>Counts the number of values in </a:t>
            </a:r>
            <a:r>
              <a:rPr lang="en-US" sz="2400" b="1">
                <a:solidFill>
                  <a:schemeClr val="dk1"/>
                </a:solidFill>
                <a:latin typeface="Georgia"/>
                <a:ea typeface="Georgia"/>
                <a:cs typeface="Georgia"/>
                <a:sym typeface="Georgia"/>
              </a:rPr>
              <a:t>a</a:t>
            </a:r>
            <a:r>
              <a:rPr lang="en-US" sz="2400" b="1" i="0" u="none" strike="noStrike" cap="none">
                <a:solidFill>
                  <a:schemeClr val="dk1"/>
                </a:solidFill>
                <a:latin typeface="Georgia"/>
                <a:ea typeface="Georgia"/>
                <a:cs typeface="Georgia"/>
                <a:sym typeface="Georgia"/>
              </a:rPr>
              <a:t> range</a:t>
            </a:r>
            <a:r>
              <a:rPr lang="en-US" sz="2400" b="0" i="0" u="none" strike="noStrike" cap="none">
                <a:solidFill>
                  <a:schemeClr val="dk1"/>
                </a:solidFill>
                <a:latin typeface="Georgia"/>
                <a:ea typeface="Georgia"/>
                <a:cs typeface="Georgia"/>
                <a:sym typeface="Georgia"/>
              </a:rPr>
              <a:t> that meet the given criteria.</a:t>
            </a:r>
            <a:endParaRPr sz="2400"/>
          </a:p>
          <a:p>
            <a:pPr marL="0" marR="0" lvl="0" indent="0" algn="l" rtl="0">
              <a:lnSpc>
                <a:spcPct val="115000"/>
              </a:lnSpc>
              <a:spcBef>
                <a:spcPts val="1000"/>
              </a:spcBef>
              <a:spcAft>
                <a:spcPts val="0"/>
              </a:spcAft>
              <a:buNone/>
            </a:pPr>
            <a:endParaRPr sz="2400">
              <a:solidFill>
                <a:schemeClr val="dk1"/>
              </a:solidFill>
              <a:latin typeface="Georgia"/>
              <a:ea typeface="Georgia"/>
              <a:cs typeface="Georgia"/>
              <a:sym typeface="Georgia"/>
            </a:endParaRPr>
          </a:p>
          <a:p>
            <a:pPr marL="457200" marR="0" lvl="0" indent="-381000" algn="l" rtl="0">
              <a:lnSpc>
                <a:spcPct val="115000"/>
              </a:lnSpc>
              <a:spcBef>
                <a:spcPts val="1000"/>
              </a:spcBef>
              <a:spcAft>
                <a:spcPts val="0"/>
              </a:spcAft>
              <a:buClr>
                <a:schemeClr val="dk1"/>
              </a:buClr>
              <a:buSzPts val="2400"/>
              <a:buFont typeface="Georgia"/>
              <a:buChar char="●"/>
            </a:pPr>
            <a:r>
              <a:rPr lang="en-US" sz="2400" b="0" i="0" u="none" strike="noStrike" cap="none">
                <a:solidFill>
                  <a:schemeClr val="dk1"/>
                </a:solidFill>
                <a:latin typeface="Georgia"/>
                <a:ea typeface="Georgia"/>
                <a:cs typeface="Georgia"/>
                <a:sym typeface="Georgia"/>
              </a:rPr>
              <a:t>Syntax: </a:t>
            </a:r>
            <a:r>
              <a:rPr lang="en-US" sz="2400" b="0" i="0" u="none" strike="noStrike" cap="none">
                <a:solidFill>
                  <a:srgbClr val="7A1743"/>
                </a:solidFill>
                <a:latin typeface="Roboto Mono"/>
                <a:ea typeface="Roboto Mono"/>
                <a:cs typeface="Roboto Mono"/>
                <a:sym typeface="Roboto Mono"/>
              </a:rPr>
              <a:t>=COUNTIF(range, criteria)</a:t>
            </a:r>
            <a:br>
              <a:rPr lang="en-US" sz="2400" b="0" i="0" u="none" strike="noStrike" cap="none">
                <a:solidFill>
                  <a:srgbClr val="7A1743"/>
                </a:solidFill>
                <a:latin typeface="Georgia"/>
                <a:ea typeface="Georgia"/>
                <a:cs typeface="Georgia"/>
                <a:sym typeface="Georgia"/>
              </a:rPr>
            </a:br>
            <a:endParaRPr sz="2400" b="0" i="0" u="none" strike="noStrike" cap="none">
              <a:solidFill>
                <a:srgbClr val="7A1743"/>
              </a:solidFill>
              <a:latin typeface="Georgia"/>
              <a:ea typeface="Georgia"/>
              <a:cs typeface="Georgia"/>
              <a:sym typeface="Georgia"/>
            </a:endParaRPr>
          </a:p>
          <a:p>
            <a:pPr marL="457200" marR="0" lvl="0" indent="-381000" algn="l" rtl="0">
              <a:lnSpc>
                <a:spcPct val="115000"/>
              </a:lnSpc>
              <a:spcBef>
                <a:spcPts val="0"/>
              </a:spcBef>
              <a:spcAft>
                <a:spcPts val="0"/>
              </a:spcAft>
              <a:buClr>
                <a:schemeClr val="dk1"/>
              </a:buClr>
              <a:buSzPts val="2400"/>
              <a:buFont typeface="Georgia"/>
              <a:buChar char="●"/>
            </a:pPr>
            <a:r>
              <a:rPr lang="en-US" sz="2400" b="0" i="0" u="none" strike="noStrike" cap="none">
                <a:solidFill>
                  <a:schemeClr val="dk1"/>
                </a:solidFill>
                <a:latin typeface="Georgia"/>
                <a:ea typeface="Georgia"/>
                <a:cs typeface="Georgia"/>
                <a:sym typeface="Georgia"/>
              </a:rPr>
              <a:t>Solution to our scavenger hunt:</a:t>
            </a:r>
            <a:endParaRPr sz="2400">
              <a:solidFill>
                <a:schemeClr val="dk1"/>
              </a:solidFill>
              <a:latin typeface="Georgia"/>
              <a:ea typeface="Georgia"/>
              <a:cs typeface="Georgia"/>
              <a:sym typeface="Georgia"/>
            </a:endParaRPr>
          </a:p>
          <a:p>
            <a:pPr marL="914400" marR="0" lvl="1" indent="-381000" algn="l" rtl="0">
              <a:lnSpc>
                <a:spcPct val="115000"/>
              </a:lnSpc>
              <a:spcBef>
                <a:spcPts val="0"/>
              </a:spcBef>
              <a:spcAft>
                <a:spcPts val="0"/>
              </a:spcAft>
              <a:buClr>
                <a:schemeClr val="dk1"/>
              </a:buClr>
              <a:buSzPts val="2400"/>
              <a:buFont typeface="Georgia"/>
              <a:buChar char="○"/>
            </a:pPr>
            <a:r>
              <a:rPr lang="en-US" sz="2400" b="1" i="0" u="none" strike="noStrike" cap="none">
                <a:solidFill>
                  <a:schemeClr val="dk1"/>
                </a:solidFill>
                <a:latin typeface="Georgia"/>
                <a:ea typeface="Georgia"/>
                <a:cs typeface="Georgia"/>
                <a:sym typeface="Georgia"/>
              </a:rPr>
              <a:t>Part A:</a:t>
            </a:r>
            <a:r>
              <a:rPr lang="en-US" sz="2400" b="0" i="0" u="none" strike="noStrike" cap="none">
                <a:solidFill>
                  <a:schemeClr val="dk1"/>
                </a:solidFill>
                <a:latin typeface="Georgia"/>
                <a:ea typeface="Georgia"/>
                <a:cs typeface="Georgia"/>
                <a:sym typeface="Georgia"/>
              </a:rPr>
              <a:t> </a:t>
            </a:r>
            <a:r>
              <a:rPr lang="en-US" sz="2400" b="0" i="0" u="none" strike="noStrike" cap="none">
                <a:solidFill>
                  <a:srgbClr val="7A1743"/>
                </a:solidFill>
                <a:latin typeface="Roboto Mono"/>
                <a:ea typeface="Roboto Mono"/>
                <a:cs typeface="Roboto Mono"/>
                <a:sym typeface="Roboto Mono"/>
              </a:rPr>
              <a:t>=COUNTIF('2014_acs_select'!B:B,"&lt;25")</a:t>
            </a:r>
            <a:endParaRPr sz="2400">
              <a:solidFill>
                <a:srgbClr val="7A1743"/>
              </a:solidFill>
            </a:endParaRPr>
          </a:p>
          <a:p>
            <a:pPr marL="914400" marR="0" lvl="1" indent="-381000" algn="l" rtl="0">
              <a:lnSpc>
                <a:spcPct val="115000"/>
              </a:lnSpc>
              <a:spcBef>
                <a:spcPts val="0"/>
              </a:spcBef>
              <a:spcAft>
                <a:spcPts val="0"/>
              </a:spcAft>
              <a:buClr>
                <a:schemeClr val="dk1"/>
              </a:buClr>
              <a:buSzPts val="2400"/>
              <a:buFont typeface="Georgia"/>
              <a:buChar char="○"/>
            </a:pPr>
            <a:r>
              <a:rPr lang="en-US" sz="2400" b="1" i="0" u="none" strike="noStrike" cap="none">
                <a:solidFill>
                  <a:schemeClr val="dk1"/>
                </a:solidFill>
                <a:latin typeface="Georgia"/>
                <a:ea typeface="Georgia"/>
                <a:cs typeface="Georgia"/>
                <a:sym typeface="Georgia"/>
              </a:rPr>
              <a:t>Part B:</a:t>
            </a:r>
            <a:r>
              <a:rPr lang="en-US" sz="2400" b="0" i="0" u="none" strike="noStrike" cap="none">
                <a:solidFill>
                  <a:schemeClr val="dk1"/>
                </a:solidFill>
                <a:latin typeface="Georgia"/>
                <a:ea typeface="Georgia"/>
                <a:cs typeface="Georgia"/>
                <a:sym typeface="Georgia"/>
              </a:rPr>
              <a:t> </a:t>
            </a:r>
            <a:r>
              <a:rPr lang="en-US" sz="2400" b="0" i="0" u="none" strike="noStrike" cap="none">
                <a:solidFill>
                  <a:srgbClr val="7A1743"/>
                </a:solidFill>
                <a:latin typeface="Roboto Mono"/>
                <a:ea typeface="Roboto Mono"/>
                <a:cs typeface="Roboto Mono"/>
                <a:sym typeface="Roboto Mono"/>
              </a:rPr>
              <a:t>=COUNTIF('2014_acs_select'!AL:AL,"=High")</a:t>
            </a:r>
            <a:endParaRPr sz="2400" i="1"/>
          </a:p>
          <a:p>
            <a:pPr marL="0" marR="0" lvl="0" indent="0" algn="l" rtl="0">
              <a:lnSpc>
                <a:spcPct val="100000"/>
              </a:lnSpc>
              <a:spcBef>
                <a:spcPts val="2000"/>
              </a:spcBef>
              <a:spcAft>
                <a:spcPts val="0"/>
              </a:spcAft>
              <a:buClr>
                <a:srgbClr val="000000"/>
              </a:buClr>
              <a:buFont typeface="Arial"/>
              <a:buNone/>
            </a:pPr>
            <a:endParaRPr sz="2400" b="0" i="0" u="none" strike="noStrike" cap="none">
              <a:solidFill>
                <a:srgbClr val="000000"/>
              </a:solidFill>
              <a:latin typeface="Georgia"/>
              <a:ea typeface="Georgia"/>
              <a:cs typeface="Georgia"/>
              <a:sym typeface="Georgia"/>
            </a:endParaRPr>
          </a:p>
        </p:txBody>
      </p:sp>
      <p:sp>
        <p:nvSpPr>
          <p:cNvPr id="1597" name="Shape 1597"/>
          <p:cNvSpPr/>
          <p:nvPr/>
        </p:nvSpPr>
        <p:spPr>
          <a:xfrm>
            <a:off x="635000" y="736600"/>
            <a:ext cx="7721700" cy="4317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Oswald"/>
              <a:buNone/>
            </a:pPr>
            <a:r>
              <a:rPr lang="en-US" sz="3200" b="1">
                <a:solidFill>
                  <a:schemeClr val="dk1"/>
                </a:solidFill>
                <a:latin typeface="Oswald"/>
                <a:ea typeface="Oswald"/>
                <a:cs typeface="Oswald"/>
                <a:sym typeface="Oswald"/>
              </a:rPr>
              <a:t>AGGREGATE FUNCTIONS: </a:t>
            </a:r>
            <a:r>
              <a:rPr lang="en-US" sz="3200" b="1" i="0" u="none" strike="noStrike" cap="none">
                <a:solidFill>
                  <a:srgbClr val="000000"/>
                </a:solidFill>
                <a:latin typeface="Oswald"/>
                <a:ea typeface="Oswald"/>
                <a:cs typeface="Oswald"/>
                <a:sym typeface="Oswald"/>
              </a:rPr>
              <a:t>=COUNTIF(...)</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01"/>
        <p:cNvGrpSpPr/>
        <p:nvPr/>
      </p:nvGrpSpPr>
      <p:grpSpPr>
        <a:xfrm>
          <a:off x="0" y="0"/>
          <a:ext cx="0" cy="0"/>
          <a:chOff x="0" y="0"/>
          <a:chExt cx="0" cy="0"/>
        </a:xfrm>
      </p:grpSpPr>
      <p:sp>
        <p:nvSpPr>
          <p:cNvPr id="1602" name="Shape 1602"/>
          <p:cNvSpPr txBox="1">
            <a:spLocks noGrp="1"/>
          </p:cNvSpPr>
          <p:nvPr>
            <p:ph type="body" idx="1"/>
          </p:nvPr>
        </p:nvSpPr>
        <p:spPr>
          <a:xfrm>
            <a:off x="635000" y="1168300"/>
            <a:ext cx="11535900" cy="3810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Arial"/>
              <a:buNone/>
            </a:pPr>
            <a:endParaRPr sz="2400" b="0" i="0" u="none" strike="noStrike" cap="none">
              <a:solidFill>
                <a:srgbClr val="000000"/>
              </a:solidFill>
              <a:latin typeface="Georgia"/>
              <a:ea typeface="Georgia"/>
              <a:cs typeface="Georgia"/>
              <a:sym typeface="Georgia"/>
            </a:endParaRPr>
          </a:p>
          <a:p>
            <a:pPr marL="0" marR="0" lvl="0" indent="0" algn="l" rtl="0">
              <a:lnSpc>
                <a:spcPct val="115000"/>
              </a:lnSpc>
              <a:spcBef>
                <a:spcPts val="0"/>
              </a:spcBef>
              <a:spcAft>
                <a:spcPts val="0"/>
              </a:spcAft>
              <a:buNone/>
            </a:pPr>
            <a:r>
              <a:rPr lang="en-US" sz="2400" b="1">
                <a:solidFill>
                  <a:srgbClr val="7A1743"/>
                </a:solidFill>
                <a:latin typeface="Roboto Mono"/>
                <a:ea typeface="Roboto Mono"/>
                <a:cs typeface="Roboto Mono"/>
                <a:sym typeface="Roboto Mono"/>
              </a:rPr>
              <a:t>=</a:t>
            </a:r>
            <a:r>
              <a:rPr lang="en-US" sz="2400" b="1" i="0" u="none" strike="noStrike" cap="none">
                <a:solidFill>
                  <a:srgbClr val="7A1743"/>
                </a:solidFill>
                <a:latin typeface="Roboto Mono"/>
                <a:ea typeface="Roboto Mono"/>
                <a:cs typeface="Roboto Mono"/>
                <a:sym typeface="Roboto Mono"/>
              </a:rPr>
              <a:t>COUNTIFS(...)</a:t>
            </a:r>
            <a:r>
              <a:rPr lang="en-US" sz="2400" b="0" i="0" u="none" strike="noStrike" cap="none">
                <a:solidFill>
                  <a:schemeClr val="dk1"/>
                </a:solidFill>
                <a:latin typeface="Georgia"/>
                <a:ea typeface="Georgia"/>
                <a:cs typeface="Georgia"/>
                <a:sym typeface="Georgia"/>
              </a:rPr>
              <a:t>:</a:t>
            </a:r>
            <a:r>
              <a:rPr lang="en-US" sz="2400">
                <a:solidFill>
                  <a:schemeClr val="dk1"/>
                </a:solidFill>
                <a:latin typeface="Georgia"/>
                <a:ea typeface="Georgia"/>
                <a:cs typeface="Georgia"/>
                <a:sym typeface="Georgia"/>
              </a:rPr>
              <a:t> </a:t>
            </a:r>
            <a:r>
              <a:rPr lang="en-US" sz="2400" b="0" i="0" u="none" strike="noStrike" cap="none">
                <a:solidFill>
                  <a:schemeClr val="dk1"/>
                </a:solidFill>
                <a:latin typeface="Georgia"/>
                <a:ea typeface="Georgia"/>
                <a:cs typeface="Georgia"/>
                <a:sym typeface="Georgia"/>
              </a:rPr>
              <a:t>Similar to </a:t>
            </a:r>
            <a:r>
              <a:rPr lang="en-US" sz="2400" b="1" i="0" u="none" strike="noStrike" cap="none">
                <a:solidFill>
                  <a:srgbClr val="7A1743"/>
                </a:solidFill>
                <a:latin typeface="Roboto Mono"/>
                <a:ea typeface="Roboto Mono"/>
                <a:cs typeface="Roboto Mono"/>
                <a:sym typeface="Roboto Mono"/>
              </a:rPr>
              <a:t>COUNTIF</a:t>
            </a:r>
            <a:r>
              <a:rPr lang="en-US" sz="2400" b="0" i="0" u="none" strike="noStrike" cap="none">
                <a:solidFill>
                  <a:schemeClr val="dk1"/>
                </a:solidFill>
                <a:latin typeface="Georgia"/>
                <a:ea typeface="Georgia"/>
                <a:cs typeface="Georgia"/>
                <a:sym typeface="Georgia"/>
              </a:rPr>
              <a:t>, </a:t>
            </a:r>
            <a:r>
              <a:rPr lang="en-US" sz="2400">
                <a:solidFill>
                  <a:schemeClr val="dk1"/>
                </a:solidFill>
                <a:latin typeface="Georgia"/>
                <a:ea typeface="Georgia"/>
                <a:cs typeface="Georgia"/>
                <a:sym typeface="Georgia"/>
              </a:rPr>
              <a:t>this</a:t>
            </a:r>
            <a:r>
              <a:rPr lang="en-US" sz="2400" b="0" i="0" u="none" strike="noStrike" cap="none">
                <a:solidFill>
                  <a:schemeClr val="dk1"/>
                </a:solidFill>
                <a:latin typeface="Georgia"/>
                <a:ea typeface="Georgia"/>
                <a:cs typeface="Georgia"/>
                <a:sym typeface="Georgia"/>
              </a:rPr>
              <a:t> c</a:t>
            </a:r>
            <a:r>
              <a:rPr lang="en-US" sz="2400">
                <a:solidFill>
                  <a:schemeClr val="dk1"/>
                </a:solidFill>
                <a:latin typeface="Georgia"/>
                <a:ea typeface="Georgia"/>
                <a:cs typeface="Georgia"/>
                <a:sym typeface="Georgia"/>
              </a:rPr>
              <a:t>ounts the number of values in a range using specific criteria, </a:t>
            </a:r>
            <a:r>
              <a:rPr lang="en-US" sz="2400" b="0" i="0" u="none" strike="noStrike" cap="none">
                <a:solidFill>
                  <a:schemeClr val="dk1"/>
                </a:solidFill>
                <a:latin typeface="Georgia"/>
                <a:ea typeface="Georgia"/>
                <a:cs typeface="Georgia"/>
                <a:sym typeface="Georgia"/>
              </a:rPr>
              <a:t>except </a:t>
            </a:r>
            <a:r>
              <a:rPr lang="en-US" sz="2400">
                <a:solidFill>
                  <a:schemeClr val="dk1"/>
                </a:solidFill>
                <a:latin typeface="Georgia"/>
                <a:ea typeface="Georgia"/>
                <a:cs typeface="Georgia"/>
                <a:sym typeface="Georgia"/>
              </a:rPr>
              <a:t>this method</a:t>
            </a:r>
            <a:r>
              <a:rPr lang="en-US" sz="2400" b="0" i="0" u="none" strike="noStrike" cap="none">
                <a:solidFill>
                  <a:schemeClr val="dk1"/>
                </a:solidFill>
                <a:latin typeface="Georgia"/>
                <a:ea typeface="Georgia"/>
                <a:cs typeface="Georgia"/>
                <a:sym typeface="Georgia"/>
              </a:rPr>
              <a:t> can take </a:t>
            </a:r>
            <a:r>
              <a:rPr lang="en-US" sz="2400" b="1" i="0" u="none" strike="noStrike" cap="none">
                <a:solidFill>
                  <a:schemeClr val="dk1"/>
                </a:solidFill>
                <a:latin typeface="Georgia"/>
                <a:ea typeface="Georgia"/>
                <a:cs typeface="Georgia"/>
                <a:sym typeface="Georgia"/>
              </a:rPr>
              <a:t>many ranges with many criteria</a:t>
            </a:r>
            <a:r>
              <a:rPr lang="en-US" sz="2400" b="0" i="0" u="none" strike="noStrike" cap="none">
                <a:solidFill>
                  <a:schemeClr val="dk1"/>
                </a:solidFill>
                <a:latin typeface="Georgia"/>
                <a:ea typeface="Georgia"/>
                <a:cs typeface="Georgia"/>
                <a:sym typeface="Georgia"/>
              </a:rPr>
              <a:t>. Has a </a:t>
            </a:r>
            <a:r>
              <a:rPr lang="en-US" sz="2400" b="1" i="0" u="none" strike="noStrike" cap="none">
                <a:solidFill>
                  <a:schemeClr val="dk1"/>
                </a:solidFill>
                <a:latin typeface="Georgia"/>
                <a:ea typeface="Georgia"/>
                <a:cs typeface="Georgia"/>
                <a:sym typeface="Georgia"/>
              </a:rPr>
              <a:t>logical AND </a:t>
            </a:r>
            <a:r>
              <a:rPr lang="en-US" sz="2400" i="0" u="none" strike="noStrike" cap="none">
                <a:solidFill>
                  <a:schemeClr val="dk1"/>
                </a:solidFill>
                <a:latin typeface="Georgia"/>
                <a:ea typeface="Georgia"/>
                <a:cs typeface="Georgia"/>
                <a:sym typeface="Georgia"/>
              </a:rPr>
              <a:t>relationship between </a:t>
            </a:r>
            <a:r>
              <a:rPr lang="en-US" sz="2400">
                <a:solidFill>
                  <a:schemeClr val="dk1"/>
                </a:solidFill>
                <a:latin typeface="Georgia"/>
                <a:ea typeface="Georgia"/>
                <a:cs typeface="Georgia"/>
                <a:sym typeface="Georgia"/>
              </a:rPr>
              <a:t>arguments.</a:t>
            </a:r>
            <a:br>
              <a:rPr lang="en-US" sz="2400" b="0" i="0" u="none" strike="noStrike" cap="none">
                <a:solidFill>
                  <a:schemeClr val="dk1"/>
                </a:solidFill>
                <a:latin typeface="Georgia"/>
                <a:ea typeface="Georgia"/>
                <a:cs typeface="Georgia"/>
                <a:sym typeface="Georgia"/>
              </a:rPr>
            </a:br>
            <a:endParaRPr sz="2400" b="0" i="0" u="none" strike="noStrike" cap="none">
              <a:solidFill>
                <a:schemeClr val="dk1"/>
              </a:solidFill>
              <a:latin typeface="Georgia"/>
              <a:ea typeface="Georgia"/>
              <a:cs typeface="Georgia"/>
              <a:sym typeface="Georgia"/>
            </a:endParaRPr>
          </a:p>
          <a:p>
            <a:pPr marL="457200" marR="0" lvl="0" indent="-381000" algn="l" rtl="0">
              <a:lnSpc>
                <a:spcPct val="115000"/>
              </a:lnSpc>
              <a:spcBef>
                <a:spcPts val="1000"/>
              </a:spcBef>
              <a:spcAft>
                <a:spcPts val="0"/>
              </a:spcAft>
              <a:buClr>
                <a:schemeClr val="dk1"/>
              </a:buClr>
              <a:buSzPts val="2400"/>
              <a:buFont typeface="Georgia"/>
              <a:buChar char="●"/>
            </a:pPr>
            <a:r>
              <a:rPr lang="en-US" sz="2400" b="1" i="0" u="none" strike="noStrike" cap="none">
                <a:solidFill>
                  <a:schemeClr val="dk1"/>
                </a:solidFill>
                <a:latin typeface="Georgia"/>
                <a:ea typeface="Georgia"/>
                <a:cs typeface="Georgia"/>
                <a:sym typeface="Georgia"/>
              </a:rPr>
              <a:t>Syntax</a:t>
            </a:r>
            <a:r>
              <a:rPr lang="en-US" sz="2400" b="0" i="0" u="none" strike="noStrike" cap="none">
                <a:solidFill>
                  <a:schemeClr val="dk1"/>
                </a:solidFill>
                <a:latin typeface="Georgia"/>
                <a:ea typeface="Georgia"/>
                <a:cs typeface="Georgia"/>
                <a:sym typeface="Georgia"/>
              </a:rPr>
              <a:t>:</a:t>
            </a:r>
            <a:br>
              <a:rPr lang="en-US" sz="2400">
                <a:solidFill>
                  <a:srgbClr val="7A1743"/>
                </a:solidFill>
                <a:latin typeface="Georgia"/>
                <a:ea typeface="Georgia"/>
                <a:cs typeface="Georgia"/>
                <a:sym typeface="Georgia"/>
              </a:rPr>
            </a:br>
            <a:r>
              <a:rPr lang="en-US" sz="2400" b="0" i="0" u="none" strike="noStrike" cap="none">
                <a:solidFill>
                  <a:srgbClr val="7A1743"/>
                </a:solidFill>
                <a:latin typeface="Roboto Mono"/>
                <a:ea typeface="Roboto Mono"/>
                <a:cs typeface="Roboto Mono"/>
                <a:sym typeface="Roboto Mono"/>
              </a:rPr>
              <a:t>=COUNTIFS(criteria_range1, criteria1, [criteria_range2, criteria2]…)</a:t>
            </a:r>
            <a:br>
              <a:rPr lang="en-US" sz="2400" b="0" i="0" u="none" strike="noStrike" cap="none">
                <a:solidFill>
                  <a:schemeClr val="dk1"/>
                </a:solidFill>
                <a:latin typeface="Roboto Mono"/>
                <a:ea typeface="Roboto Mono"/>
                <a:cs typeface="Roboto Mono"/>
                <a:sym typeface="Roboto Mono"/>
              </a:rPr>
            </a:br>
            <a:endParaRPr sz="2400" b="0" i="0" u="none" strike="noStrike" cap="none">
              <a:solidFill>
                <a:schemeClr val="dk1"/>
              </a:solidFill>
              <a:latin typeface="Roboto Mono"/>
              <a:ea typeface="Roboto Mono"/>
              <a:cs typeface="Roboto Mono"/>
              <a:sym typeface="Roboto Mono"/>
            </a:endParaRPr>
          </a:p>
          <a:p>
            <a:pPr marL="457200" marR="0" lvl="0" indent="-381000" algn="l" rtl="0">
              <a:lnSpc>
                <a:spcPct val="115000"/>
              </a:lnSpc>
              <a:spcBef>
                <a:spcPts val="0"/>
              </a:spcBef>
              <a:spcAft>
                <a:spcPts val="0"/>
              </a:spcAft>
              <a:buClr>
                <a:schemeClr val="dk1"/>
              </a:buClr>
              <a:buSzPts val="2400"/>
              <a:buFont typeface="Georgia"/>
              <a:buChar char="●"/>
            </a:pPr>
            <a:r>
              <a:rPr lang="en-US" sz="2400" b="0" i="0" u="none" strike="noStrike" cap="none">
                <a:solidFill>
                  <a:schemeClr val="dk1"/>
                </a:solidFill>
                <a:latin typeface="Georgia"/>
                <a:ea typeface="Georgia"/>
                <a:cs typeface="Georgia"/>
                <a:sym typeface="Georgia"/>
              </a:rPr>
              <a:t>Solution to our scavenger hunt:</a:t>
            </a:r>
            <a:br>
              <a:rPr lang="en-US" sz="2400">
                <a:solidFill>
                  <a:schemeClr val="dk1"/>
                </a:solidFill>
                <a:latin typeface="Georgia"/>
                <a:ea typeface="Georgia"/>
                <a:cs typeface="Georgia"/>
                <a:sym typeface="Georgia"/>
              </a:rPr>
            </a:br>
            <a:r>
              <a:rPr lang="en-US" sz="2400" b="0" i="0" u="none" strike="noStrike" cap="none">
                <a:solidFill>
                  <a:srgbClr val="7A1743"/>
                </a:solidFill>
                <a:latin typeface="Roboto Mono"/>
                <a:ea typeface="Roboto Mono"/>
                <a:cs typeface="Roboto Mono"/>
                <a:sym typeface="Roboto Mono"/>
              </a:rPr>
              <a:t>=COUNTIFS('2014_acs_select'!C:C,"&lt;35",'2014_acs_select'!D:D,"&gt;=35")</a:t>
            </a:r>
            <a:endParaRPr sz="2400">
              <a:solidFill>
                <a:srgbClr val="7A1743"/>
              </a:solidFill>
            </a:endParaRPr>
          </a:p>
          <a:p>
            <a:pPr marL="0" marR="0" lvl="0" indent="0" algn="l" rtl="0">
              <a:lnSpc>
                <a:spcPct val="100000"/>
              </a:lnSpc>
              <a:spcBef>
                <a:spcPts val="2000"/>
              </a:spcBef>
              <a:spcAft>
                <a:spcPts val="0"/>
              </a:spcAft>
              <a:buClr>
                <a:srgbClr val="000000"/>
              </a:buClr>
              <a:buFont typeface="Arial"/>
              <a:buNone/>
            </a:pPr>
            <a:endParaRPr sz="2400" b="0" i="0" u="none" strike="noStrike" cap="none">
              <a:solidFill>
                <a:srgbClr val="000000"/>
              </a:solidFill>
              <a:latin typeface="Georgia"/>
              <a:ea typeface="Georgia"/>
              <a:cs typeface="Georgia"/>
              <a:sym typeface="Georgia"/>
            </a:endParaRPr>
          </a:p>
        </p:txBody>
      </p:sp>
      <p:sp>
        <p:nvSpPr>
          <p:cNvPr id="1603" name="Shape 1603"/>
          <p:cNvSpPr/>
          <p:nvPr/>
        </p:nvSpPr>
        <p:spPr>
          <a:xfrm>
            <a:off x="635000" y="736600"/>
            <a:ext cx="7721700" cy="4317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Oswald"/>
              <a:buNone/>
            </a:pPr>
            <a:r>
              <a:rPr lang="en-US" sz="3200" b="1">
                <a:solidFill>
                  <a:schemeClr val="dk1"/>
                </a:solidFill>
                <a:latin typeface="Oswald"/>
                <a:ea typeface="Oswald"/>
                <a:cs typeface="Oswald"/>
                <a:sym typeface="Oswald"/>
              </a:rPr>
              <a:t>AGGREGATE FUNCTIONS: </a:t>
            </a:r>
            <a:r>
              <a:rPr lang="en-US" sz="3200" b="1" i="0" u="none" strike="noStrike" cap="none">
                <a:solidFill>
                  <a:srgbClr val="000000"/>
                </a:solidFill>
                <a:latin typeface="Oswald"/>
                <a:ea typeface="Oswald"/>
                <a:cs typeface="Oswald"/>
                <a:sym typeface="Oswald"/>
              </a:rPr>
              <a:t>=COUNTIFS(...)</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07"/>
        <p:cNvGrpSpPr/>
        <p:nvPr/>
      </p:nvGrpSpPr>
      <p:grpSpPr>
        <a:xfrm>
          <a:off x="0" y="0"/>
          <a:ext cx="0" cy="0"/>
          <a:chOff x="0" y="0"/>
          <a:chExt cx="0" cy="0"/>
        </a:xfrm>
      </p:grpSpPr>
      <p:sp>
        <p:nvSpPr>
          <p:cNvPr id="1608" name="Shape 1608"/>
          <p:cNvSpPr txBox="1">
            <a:spLocks noGrp="1"/>
          </p:cNvSpPr>
          <p:nvPr>
            <p:ph type="body" idx="1"/>
          </p:nvPr>
        </p:nvSpPr>
        <p:spPr>
          <a:xfrm>
            <a:off x="635000" y="1168300"/>
            <a:ext cx="11734800" cy="3810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Arial"/>
              <a:buNone/>
            </a:pPr>
            <a:endParaRPr sz="2400" b="0" i="0" u="none" strike="noStrike" cap="none">
              <a:solidFill>
                <a:srgbClr val="000000"/>
              </a:solidFill>
              <a:latin typeface="Georgia"/>
              <a:ea typeface="Georgia"/>
              <a:cs typeface="Georgia"/>
              <a:sym typeface="Georgia"/>
            </a:endParaRPr>
          </a:p>
          <a:p>
            <a:pPr marL="0" marR="0" lvl="0" indent="0" algn="l" rtl="0">
              <a:lnSpc>
                <a:spcPct val="115000"/>
              </a:lnSpc>
              <a:spcBef>
                <a:spcPts val="0"/>
              </a:spcBef>
              <a:spcAft>
                <a:spcPts val="0"/>
              </a:spcAft>
              <a:buNone/>
            </a:pPr>
            <a:r>
              <a:rPr lang="en-US" sz="2400" b="1">
                <a:solidFill>
                  <a:srgbClr val="7A1743"/>
                </a:solidFill>
                <a:latin typeface="Roboto Mono"/>
                <a:ea typeface="Roboto Mono"/>
                <a:cs typeface="Roboto Mono"/>
                <a:sym typeface="Roboto Mono"/>
              </a:rPr>
              <a:t>=</a:t>
            </a:r>
            <a:r>
              <a:rPr lang="en-US" sz="2400" b="1" i="0" u="none" strike="noStrike" cap="none">
                <a:solidFill>
                  <a:srgbClr val="7A1743"/>
                </a:solidFill>
                <a:latin typeface="Roboto Mono"/>
                <a:ea typeface="Roboto Mono"/>
                <a:cs typeface="Roboto Mono"/>
                <a:sym typeface="Roboto Mono"/>
              </a:rPr>
              <a:t>COUNTA</a:t>
            </a:r>
            <a:r>
              <a:rPr lang="en-US" sz="2400" b="1">
                <a:solidFill>
                  <a:srgbClr val="7A1743"/>
                </a:solidFill>
                <a:latin typeface="Roboto Mono"/>
                <a:ea typeface="Roboto Mono"/>
                <a:cs typeface="Roboto Mono"/>
                <a:sym typeface="Roboto Mono"/>
              </a:rPr>
              <a:t>(...)</a:t>
            </a:r>
            <a:r>
              <a:rPr lang="en-US" sz="2400" b="0" i="0" u="none" strike="noStrike" cap="none">
                <a:solidFill>
                  <a:schemeClr val="dk1"/>
                </a:solidFill>
                <a:latin typeface="Georgia"/>
                <a:ea typeface="Georgia"/>
                <a:cs typeface="Georgia"/>
                <a:sym typeface="Georgia"/>
              </a:rPr>
              <a:t>: </a:t>
            </a:r>
            <a:r>
              <a:rPr lang="en-US" sz="2400" b="1" i="0" u="none" strike="noStrike" cap="none">
                <a:solidFill>
                  <a:schemeClr val="dk1"/>
                </a:solidFill>
                <a:latin typeface="Georgia"/>
                <a:ea typeface="Georgia"/>
                <a:cs typeface="Georgia"/>
                <a:sym typeface="Georgia"/>
              </a:rPr>
              <a:t>Counts the number of non-blank cells</a:t>
            </a:r>
            <a:r>
              <a:rPr lang="en-US" sz="2400" b="0" i="0" u="none" strike="noStrike" cap="none">
                <a:solidFill>
                  <a:schemeClr val="dk1"/>
                </a:solidFill>
                <a:latin typeface="Georgia"/>
                <a:ea typeface="Georgia"/>
                <a:cs typeface="Georgia"/>
                <a:sym typeface="Georgia"/>
              </a:rPr>
              <a:t>, (numeric OR text) not just the number of numeric cells.</a:t>
            </a:r>
            <a:br>
              <a:rPr lang="en-US" sz="2400" b="0" i="0" u="none" strike="noStrike" cap="none">
                <a:solidFill>
                  <a:schemeClr val="dk1"/>
                </a:solidFill>
                <a:latin typeface="Georgia"/>
                <a:ea typeface="Georgia"/>
                <a:cs typeface="Georgia"/>
                <a:sym typeface="Georgia"/>
              </a:rPr>
            </a:br>
            <a:endParaRPr sz="2400" b="0" i="0" u="none" strike="noStrike" cap="none">
              <a:solidFill>
                <a:schemeClr val="dk1"/>
              </a:solidFill>
              <a:latin typeface="Georgia"/>
              <a:ea typeface="Georgia"/>
              <a:cs typeface="Georgia"/>
              <a:sym typeface="Georgia"/>
            </a:endParaRPr>
          </a:p>
          <a:p>
            <a:pPr marL="457200" marR="0" lvl="0" indent="-381000" algn="l" rtl="0">
              <a:lnSpc>
                <a:spcPct val="115000"/>
              </a:lnSpc>
              <a:spcBef>
                <a:spcPts val="1000"/>
              </a:spcBef>
              <a:spcAft>
                <a:spcPts val="0"/>
              </a:spcAft>
              <a:buClr>
                <a:schemeClr val="dk1"/>
              </a:buClr>
              <a:buSzPts val="2400"/>
              <a:buFont typeface="Georgia"/>
              <a:buChar char="●"/>
            </a:pPr>
            <a:r>
              <a:rPr lang="en-US" sz="2400" b="1" i="0" u="none" strike="noStrike" cap="none">
                <a:solidFill>
                  <a:schemeClr val="dk1"/>
                </a:solidFill>
                <a:latin typeface="Georgia"/>
                <a:ea typeface="Georgia"/>
                <a:cs typeface="Georgia"/>
                <a:sym typeface="Georgia"/>
              </a:rPr>
              <a:t>Syntax</a:t>
            </a:r>
            <a:r>
              <a:rPr lang="en-US" sz="2400" b="0" i="0" u="none" strike="noStrike" cap="none">
                <a:solidFill>
                  <a:schemeClr val="dk1"/>
                </a:solidFill>
                <a:latin typeface="Georgia"/>
                <a:ea typeface="Georgia"/>
                <a:cs typeface="Georgia"/>
                <a:sym typeface="Georgia"/>
              </a:rPr>
              <a:t>: </a:t>
            </a:r>
            <a:r>
              <a:rPr lang="en-US" sz="2400" b="0" i="0" u="none" strike="noStrike" cap="none">
                <a:solidFill>
                  <a:srgbClr val="7A1743"/>
                </a:solidFill>
                <a:latin typeface="Georgia"/>
                <a:ea typeface="Georgia"/>
                <a:cs typeface="Georgia"/>
                <a:sym typeface="Georgia"/>
              </a:rPr>
              <a:t>=</a:t>
            </a:r>
            <a:r>
              <a:rPr lang="en-US" sz="2400" i="0" u="none" strike="noStrike" cap="none">
                <a:solidFill>
                  <a:srgbClr val="7A1743"/>
                </a:solidFill>
                <a:latin typeface="Roboto Mono"/>
                <a:ea typeface="Roboto Mono"/>
                <a:cs typeface="Roboto Mono"/>
                <a:sym typeface="Roboto Mono"/>
              </a:rPr>
              <a:t>COUNTA</a:t>
            </a:r>
            <a:r>
              <a:rPr lang="en-US" sz="2400" b="0" i="0" u="none" strike="noStrike" cap="none">
                <a:solidFill>
                  <a:srgbClr val="7A1743"/>
                </a:solidFill>
                <a:latin typeface="Georgia"/>
                <a:ea typeface="Georgia"/>
                <a:cs typeface="Georgia"/>
                <a:sym typeface="Georgia"/>
              </a:rPr>
              <a:t>(</a:t>
            </a:r>
            <a:r>
              <a:rPr lang="en-US" sz="2400" i="0" u="none" strike="noStrike" cap="none">
                <a:solidFill>
                  <a:srgbClr val="7A1743"/>
                </a:solidFill>
                <a:latin typeface="Roboto Mono"/>
                <a:ea typeface="Roboto Mono"/>
                <a:cs typeface="Roboto Mono"/>
                <a:sym typeface="Roboto Mono"/>
              </a:rPr>
              <a:t>value1,[value2],</a:t>
            </a:r>
            <a:r>
              <a:rPr lang="en-US" sz="2400" b="0" i="0" u="none" strike="noStrike" cap="none">
                <a:solidFill>
                  <a:srgbClr val="7A1743"/>
                </a:solidFill>
                <a:latin typeface="Georgia"/>
                <a:ea typeface="Georgia"/>
                <a:cs typeface="Georgia"/>
                <a:sym typeface="Georgia"/>
              </a:rPr>
              <a:t> ...)</a:t>
            </a:r>
            <a:endParaRPr sz="2400">
              <a:solidFill>
                <a:srgbClr val="7A1743"/>
              </a:solidFill>
            </a:endParaRPr>
          </a:p>
          <a:p>
            <a:pPr marL="457200" marR="0" lvl="0" indent="0" algn="l" rtl="0">
              <a:lnSpc>
                <a:spcPct val="115000"/>
              </a:lnSpc>
              <a:spcBef>
                <a:spcPts val="1000"/>
              </a:spcBef>
              <a:spcAft>
                <a:spcPts val="0"/>
              </a:spcAft>
              <a:buClr>
                <a:srgbClr val="000000"/>
              </a:buClr>
              <a:buFont typeface="Arial"/>
              <a:buNone/>
            </a:pPr>
            <a:endParaRPr sz="2400" b="0" i="0" u="none" strike="noStrike" cap="none">
              <a:solidFill>
                <a:schemeClr val="dk1"/>
              </a:solidFill>
              <a:latin typeface="Georgia"/>
              <a:ea typeface="Georgia"/>
              <a:cs typeface="Georgia"/>
              <a:sym typeface="Georgia"/>
            </a:endParaRPr>
          </a:p>
          <a:p>
            <a:pPr marL="457200" marR="0" lvl="0" indent="-381000" algn="l" rtl="0">
              <a:lnSpc>
                <a:spcPct val="115000"/>
              </a:lnSpc>
              <a:spcBef>
                <a:spcPts val="1000"/>
              </a:spcBef>
              <a:spcAft>
                <a:spcPts val="0"/>
              </a:spcAft>
              <a:buClr>
                <a:schemeClr val="dk1"/>
              </a:buClr>
              <a:buSzPts val="2400"/>
              <a:buFont typeface="Georgia"/>
              <a:buChar char="●"/>
            </a:pPr>
            <a:r>
              <a:rPr lang="en-US" sz="2400" b="0" i="0" u="none" strike="noStrike" cap="none">
                <a:solidFill>
                  <a:schemeClr val="dk1"/>
                </a:solidFill>
                <a:latin typeface="Georgia"/>
                <a:ea typeface="Georgia"/>
                <a:cs typeface="Georgia"/>
                <a:sym typeface="Georgia"/>
              </a:rPr>
              <a:t>Solution to our scavenger hunt: </a:t>
            </a:r>
            <a:r>
              <a:rPr lang="en-US" sz="2400" b="0" i="0" u="none" strike="noStrike" cap="none">
                <a:solidFill>
                  <a:srgbClr val="7A1743"/>
                </a:solidFill>
                <a:latin typeface="Roboto Mono"/>
                <a:ea typeface="Roboto Mono"/>
                <a:cs typeface="Roboto Mono"/>
                <a:sym typeface="Roboto Mono"/>
              </a:rPr>
              <a:t>=COUNTA('2014_acs_select'!A:A)-1</a:t>
            </a:r>
            <a:endParaRPr sz="2400">
              <a:solidFill>
                <a:srgbClr val="7A1743"/>
              </a:solidFill>
            </a:endParaRPr>
          </a:p>
          <a:p>
            <a:pPr marL="1371600" marR="0" lvl="0" indent="0" algn="l" rtl="0">
              <a:lnSpc>
                <a:spcPct val="115000"/>
              </a:lnSpc>
              <a:spcBef>
                <a:spcPts val="1000"/>
              </a:spcBef>
              <a:spcAft>
                <a:spcPts val="0"/>
              </a:spcAft>
              <a:buClr>
                <a:schemeClr val="dk1"/>
              </a:buClr>
              <a:buFont typeface="Georgia"/>
              <a:buNone/>
            </a:pPr>
            <a:endParaRPr sz="2400"/>
          </a:p>
          <a:p>
            <a:pPr marL="0" marR="0" lvl="0" indent="0" algn="l" rtl="0">
              <a:lnSpc>
                <a:spcPct val="100000"/>
              </a:lnSpc>
              <a:spcBef>
                <a:spcPts val="2000"/>
              </a:spcBef>
              <a:spcAft>
                <a:spcPts val="0"/>
              </a:spcAft>
              <a:buClr>
                <a:srgbClr val="000000"/>
              </a:buClr>
              <a:buFont typeface="Arial"/>
              <a:buNone/>
            </a:pPr>
            <a:endParaRPr sz="2400" b="0" i="0" u="none" strike="noStrike" cap="none">
              <a:solidFill>
                <a:srgbClr val="000000"/>
              </a:solidFill>
              <a:latin typeface="Georgia"/>
              <a:ea typeface="Georgia"/>
              <a:cs typeface="Georgia"/>
              <a:sym typeface="Georgia"/>
            </a:endParaRPr>
          </a:p>
        </p:txBody>
      </p:sp>
      <p:sp>
        <p:nvSpPr>
          <p:cNvPr id="1609" name="Shape 1609"/>
          <p:cNvSpPr/>
          <p:nvPr/>
        </p:nvSpPr>
        <p:spPr>
          <a:xfrm>
            <a:off x="635000" y="736600"/>
            <a:ext cx="7721700" cy="4317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Oswald"/>
              <a:buNone/>
            </a:pPr>
            <a:r>
              <a:rPr lang="en-US" sz="3200" b="1">
                <a:solidFill>
                  <a:schemeClr val="dk1"/>
                </a:solidFill>
                <a:latin typeface="Oswald"/>
                <a:ea typeface="Oswald"/>
                <a:cs typeface="Oswald"/>
                <a:sym typeface="Oswald"/>
              </a:rPr>
              <a:t>AGGREGATE FUNCTIONS: </a:t>
            </a:r>
            <a:r>
              <a:rPr lang="en-US" sz="3200" b="1" i="0" u="none" strike="noStrike" cap="none">
                <a:solidFill>
                  <a:srgbClr val="000000"/>
                </a:solidFill>
                <a:latin typeface="Oswald"/>
                <a:ea typeface="Oswald"/>
                <a:cs typeface="Oswald"/>
                <a:sym typeface="Oswald"/>
              </a:rPr>
              <a:t>=COUNTA(...)</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13"/>
        <p:cNvGrpSpPr/>
        <p:nvPr/>
      </p:nvGrpSpPr>
      <p:grpSpPr>
        <a:xfrm>
          <a:off x="0" y="0"/>
          <a:ext cx="0" cy="0"/>
          <a:chOff x="0" y="0"/>
          <a:chExt cx="0" cy="0"/>
        </a:xfrm>
      </p:grpSpPr>
      <p:sp>
        <p:nvSpPr>
          <p:cNvPr id="1614" name="Shape 1614"/>
          <p:cNvSpPr txBox="1">
            <a:spLocks noGrp="1"/>
          </p:cNvSpPr>
          <p:nvPr>
            <p:ph type="body" idx="1"/>
          </p:nvPr>
        </p:nvSpPr>
        <p:spPr>
          <a:xfrm>
            <a:off x="635000" y="1168300"/>
            <a:ext cx="11734800" cy="3810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Arial"/>
              <a:buNone/>
            </a:pPr>
            <a:endParaRPr sz="2400" b="0" i="0" u="none" strike="noStrike" cap="none">
              <a:solidFill>
                <a:srgbClr val="000000"/>
              </a:solidFill>
              <a:latin typeface="Georgia"/>
              <a:ea typeface="Georgia"/>
              <a:cs typeface="Georgia"/>
              <a:sym typeface="Georgia"/>
            </a:endParaRPr>
          </a:p>
          <a:p>
            <a:pPr marL="0" marR="0" lvl="0" indent="0" algn="l" rtl="0">
              <a:lnSpc>
                <a:spcPct val="115000"/>
              </a:lnSpc>
              <a:spcBef>
                <a:spcPts val="0"/>
              </a:spcBef>
              <a:spcAft>
                <a:spcPts val="0"/>
              </a:spcAft>
              <a:buNone/>
            </a:pPr>
            <a:r>
              <a:rPr lang="en-US" sz="2400" b="1">
                <a:solidFill>
                  <a:srgbClr val="7A1743"/>
                </a:solidFill>
                <a:latin typeface="Roboto Mono"/>
                <a:ea typeface="Roboto Mono"/>
                <a:cs typeface="Roboto Mono"/>
                <a:sym typeface="Roboto Mono"/>
              </a:rPr>
              <a:t>=</a:t>
            </a:r>
            <a:r>
              <a:rPr lang="en-US" sz="2400" b="1" i="0" u="none" strike="noStrike" cap="none">
                <a:solidFill>
                  <a:srgbClr val="7A1743"/>
                </a:solidFill>
                <a:latin typeface="Roboto Mono"/>
                <a:ea typeface="Roboto Mono"/>
                <a:cs typeface="Roboto Mono"/>
                <a:sym typeface="Roboto Mono"/>
              </a:rPr>
              <a:t>COUNTBLANK(...)</a:t>
            </a:r>
            <a:r>
              <a:rPr lang="en-US" sz="2400" b="0" i="0" u="none" strike="noStrike" cap="none">
                <a:solidFill>
                  <a:schemeClr val="dk1"/>
                </a:solidFill>
                <a:latin typeface="Georgia"/>
                <a:ea typeface="Georgia"/>
                <a:cs typeface="Georgia"/>
                <a:sym typeface="Georgia"/>
              </a:rPr>
              <a:t>: </a:t>
            </a:r>
            <a:r>
              <a:rPr lang="en-US" sz="2400" b="1" i="0" u="none" strike="noStrike" cap="none">
                <a:solidFill>
                  <a:schemeClr val="dk1"/>
                </a:solidFill>
                <a:latin typeface="Georgia"/>
                <a:ea typeface="Georgia"/>
                <a:cs typeface="Georgia"/>
                <a:sym typeface="Georgia"/>
              </a:rPr>
              <a:t>Counts the number of blank cells in the range</a:t>
            </a:r>
            <a:r>
              <a:rPr lang="en-US" sz="2400" b="0" i="0" u="none" strike="noStrike" cap="none">
                <a:solidFill>
                  <a:schemeClr val="dk1"/>
                </a:solidFill>
                <a:latin typeface="Georgia"/>
                <a:ea typeface="Georgia"/>
                <a:cs typeface="Georgia"/>
                <a:sym typeface="Georgia"/>
              </a:rPr>
              <a:t>. This is the complement to </a:t>
            </a:r>
            <a:r>
              <a:rPr lang="en-US" sz="2400" i="0" u="none" strike="noStrike" cap="none">
                <a:solidFill>
                  <a:schemeClr val="dk1"/>
                </a:solidFill>
                <a:latin typeface="Roboto Mono"/>
                <a:ea typeface="Roboto Mono"/>
                <a:cs typeface="Roboto Mono"/>
                <a:sym typeface="Roboto Mono"/>
              </a:rPr>
              <a:t>COUNTA</a:t>
            </a:r>
            <a:r>
              <a:rPr lang="en-US" sz="2400" b="0" i="0" u="none" strike="noStrike" cap="none">
                <a:solidFill>
                  <a:schemeClr val="dk1"/>
                </a:solidFill>
                <a:latin typeface="Georgia"/>
                <a:ea typeface="Georgia"/>
                <a:cs typeface="Georgia"/>
                <a:sym typeface="Georgia"/>
              </a:rPr>
              <a:t>.</a:t>
            </a:r>
            <a:br>
              <a:rPr lang="en-US" sz="2400" b="0" i="0" u="none" strike="noStrike" cap="none">
                <a:solidFill>
                  <a:schemeClr val="dk1"/>
                </a:solidFill>
                <a:latin typeface="Georgia"/>
                <a:ea typeface="Georgia"/>
                <a:cs typeface="Georgia"/>
                <a:sym typeface="Georgia"/>
              </a:rPr>
            </a:br>
            <a:endParaRPr sz="2400" b="0" i="0" u="none" strike="noStrike" cap="none">
              <a:solidFill>
                <a:schemeClr val="dk1"/>
              </a:solidFill>
              <a:latin typeface="Georgia"/>
              <a:ea typeface="Georgia"/>
              <a:cs typeface="Georgia"/>
              <a:sym typeface="Georgia"/>
            </a:endParaRPr>
          </a:p>
          <a:p>
            <a:pPr marL="457200" marR="0" lvl="0" indent="-381000" algn="l" rtl="0">
              <a:lnSpc>
                <a:spcPct val="115000"/>
              </a:lnSpc>
              <a:spcBef>
                <a:spcPts val="1000"/>
              </a:spcBef>
              <a:spcAft>
                <a:spcPts val="0"/>
              </a:spcAft>
              <a:buClr>
                <a:schemeClr val="dk1"/>
              </a:buClr>
              <a:buSzPts val="2400"/>
              <a:buFont typeface="Georgia"/>
              <a:buChar char="●"/>
            </a:pPr>
            <a:r>
              <a:rPr lang="en-US" sz="2400" b="1" i="0" u="none" strike="noStrike" cap="none">
                <a:solidFill>
                  <a:schemeClr val="dk1"/>
                </a:solidFill>
                <a:latin typeface="Georgia"/>
                <a:ea typeface="Georgia"/>
                <a:cs typeface="Georgia"/>
                <a:sym typeface="Georgia"/>
              </a:rPr>
              <a:t>Syntax</a:t>
            </a:r>
            <a:r>
              <a:rPr lang="en-US" sz="2400" b="0" i="0" u="none" strike="noStrike" cap="none">
                <a:solidFill>
                  <a:schemeClr val="dk1"/>
                </a:solidFill>
                <a:latin typeface="Georgia"/>
                <a:ea typeface="Georgia"/>
                <a:cs typeface="Georgia"/>
                <a:sym typeface="Georgia"/>
              </a:rPr>
              <a:t>: </a:t>
            </a:r>
            <a:r>
              <a:rPr lang="en-US" sz="2400" b="0" i="0" u="none" strike="noStrike" cap="none">
                <a:solidFill>
                  <a:srgbClr val="7A1743"/>
                </a:solidFill>
                <a:latin typeface="Roboto Mono"/>
                <a:ea typeface="Roboto Mono"/>
                <a:cs typeface="Roboto Mono"/>
                <a:sym typeface="Roboto Mono"/>
              </a:rPr>
              <a:t>=COUNTBLANK(range)</a:t>
            </a:r>
            <a:endParaRPr sz="2400">
              <a:solidFill>
                <a:srgbClr val="7A1743"/>
              </a:solidFill>
            </a:endParaRPr>
          </a:p>
          <a:p>
            <a:pPr marL="0" marR="0" lvl="0" indent="0" algn="l" rtl="0">
              <a:lnSpc>
                <a:spcPct val="115000"/>
              </a:lnSpc>
              <a:spcBef>
                <a:spcPts val="1000"/>
              </a:spcBef>
              <a:spcAft>
                <a:spcPts val="0"/>
              </a:spcAft>
              <a:buClr>
                <a:srgbClr val="000000"/>
              </a:buClr>
              <a:buFont typeface="Arial"/>
              <a:buNone/>
            </a:pPr>
            <a:endParaRPr sz="2400" b="0" i="0" u="none" strike="noStrike" cap="none">
              <a:solidFill>
                <a:schemeClr val="dk1"/>
              </a:solidFill>
              <a:latin typeface="Georgia"/>
              <a:ea typeface="Georgia"/>
              <a:cs typeface="Georgia"/>
              <a:sym typeface="Georgia"/>
            </a:endParaRPr>
          </a:p>
          <a:p>
            <a:pPr marL="457200" marR="0" lvl="0" indent="-381000" algn="l" rtl="0">
              <a:lnSpc>
                <a:spcPct val="115000"/>
              </a:lnSpc>
              <a:spcBef>
                <a:spcPts val="1000"/>
              </a:spcBef>
              <a:spcAft>
                <a:spcPts val="0"/>
              </a:spcAft>
              <a:buClr>
                <a:schemeClr val="dk1"/>
              </a:buClr>
              <a:buSzPts val="2400"/>
              <a:buFont typeface="Georgia"/>
              <a:buChar char="●"/>
            </a:pPr>
            <a:r>
              <a:rPr lang="en-US" sz="2400" b="0" i="0" u="none" strike="noStrike" cap="none">
                <a:solidFill>
                  <a:schemeClr val="dk1"/>
                </a:solidFill>
                <a:latin typeface="Georgia"/>
                <a:ea typeface="Georgia"/>
                <a:cs typeface="Georgia"/>
                <a:sym typeface="Georgia"/>
              </a:rPr>
              <a:t>Solution to our scavenger hunt: </a:t>
            </a:r>
            <a:r>
              <a:rPr lang="en-US" sz="2400" b="0" i="0" u="none" strike="noStrike" cap="none">
                <a:solidFill>
                  <a:srgbClr val="7A1743"/>
                </a:solidFill>
                <a:latin typeface="Roboto Mono"/>
                <a:ea typeface="Roboto Mono"/>
                <a:cs typeface="Roboto Mono"/>
                <a:sym typeface="Roboto Mono"/>
              </a:rPr>
              <a:t>=COUNTBLANK('2014_acs_select'!A1:AM1446)</a:t>
            </a:r>
            <a:endParaRPr sz="2400">
              <a:solidFill>
                <a:srgbClr val="7A1743"/>
              </a:solidFill>
            </a:endParaRPr>
          </a:p>
          <a:p>
            <a:pPr marL="0" marR="0" lvl="0" indent="0" algn="l" rtl="0">
              <a:lnSpc>
                <a:spcPct val="100000"/>
              </a:lnSpc>
              <a:spcBef>
                <a:spcPts val="2000"/>
              </a:spcBef>
              <a:spcAft>
                <a:spcPts val="0"/>
              </a:spcAft>
              <a:buClr>
                <a:srgbClr val="000000"/>
              </a:buClr>
              <a:buFont typeface="Arial"/>
              <a:buNone/>
            </a:pPr>
            <a:endParaRPr sz="2400" b="0" i="0" u="none" strike="noStrike" cap="none">
              <a:solidFill>
                <a:srgbClr val="000000"/>
              </a:solidFill>
              <a:latin typeface="Georgia"/>
              <a:ea typeface="Georgia"/>
              <a:cs typeface="Georgia"/>
              <a:sym typeface="Georgia"/>
            </a:endParaRPr>
          </a:p>
        </p:txBody>
      </p:sp>
      <p:sp>
        <p:nvSpPr>
          <p:cNvPr id="1615" name="Shape 1615"/>
          <p:cNvSpPr/>
          <p:nvPr/>
        </p:nvSpPr>
        <p:spPr>
          <a:xfrm>
            <a:off x="635000" y="736600"/>
            <a:ext cx="7721700" cy="4317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Oswald"/>
              <a:buNone/>
            </a:pPr>
            <a:r>
              <a:rPr lang="en-US" sz="3200" b="1">
                <a:solidFill>
                  <a:schemeClr val="dk1"/>
                </a:solidFill>
                <a:latin typeface="Oswald"/>
                <a:ea typeface="Oswald"/>
                <a:cs typeface="Oswald"/>
                <a:sym typeface="Oswald"/>
              </a:rPr>
              <a:t>AGGREGATE FUNCTIONS: </a:t>
            </a:r>
            <a:r>
              <a:rPr lang="en-US" sz="3200" b="1" i="0" u="none" strike="noStrike" cap="none">
                <a:solidFill>
                  <a:srgbClr val="000000"/>
                </a:solidFill>
                <a:latin typeface="Oswald"/>
                <a:ea typeface="Oswald"/>
                <a:cs typeface="Oswald"/>
                <a:sym typeface="Oswald"/>
              </a:rPr>
              <a:t>=COUNTBLANK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619"/>
        <p:cNvGrpSpPr/>
        <p:nvPr/>
      </p:nvGrpSpPr>
      <p:grpSpPr>
        <a:xfrm>
          <a:off x="0" y="0"/>
          <a:ext cx="0" cy="0"/>
          <a:chOff x="0" y="0"/>
          <a:chExt cx="0" cy="0"/>
        </a:xfrm>
      </p:grpSpPr>
      <p:sp>
        <p:nvSpPr>
          <p:cNvPr id="1620" name="Shape 1620"/>
          <p:cNvSpPr/>
          <p:nvPr/>
        </p:nvSpPr>
        <p:spPr>
          <a:xfrm>
            <a:off x="635000" y="736600"/>
            <a:ext cx="10160100" cy="4317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Oswald"/>
              <a:buNone/>
            </a:pPr>
            <a:r>
              <a:rPr lang="en-US" sz="3200" b="1" i="0" u="none" strike="noStrike" cap="none">
                <a:solidFill>
                  <a:srgbClr val="000000"/>
                </a:solidFill>
                <a:latin typeface="Oswald"/>
                <a:ea typeface="Oswald"/>
                <a:cs typeface="Oswald"/>
                <a:sym typeface="Oswald"/>
              </a:rPr>
              <a:t>DATA AGGREGATION IN EXCEL</a:t>
            </a:r>
            <a:endParaRPr/>
          </a:p>
        </p:txBody>
      </p:sp>
      <p:sp>
        <p:nvSpPr>
          <p:cNvPr id="1621" name="Shape 1621"/>
          <p:cNvSpPr/>
          <p:nvPr/>
        </p:nvSpPr>
        <p:spPr>
          <a:xfrm>
            <a:off x="635000" y="1473200"/>
            <a:ext cx="11734800" cy="2806800"/>
          </a:xfrm>
          <a:prstGeom prst="rect">
            <a:avLst/>
          </a:prstGeom>
          <a:noFill/>
          <a:ln>
            <a:noFill/>
          </a:ln>
        </p:spPr>
        <p:txBody>
          <a:bodyPr spcFirstLastPara="1" wrap="square" lIns="0" tIns="0" rIns="0" bIns="0" anchor="t" anchorCtr="0">
            <a:noAutofit/>
          </a:bodyPr>
          <a:lstStyle/>
          <a:p>
            <a:pPr marL="0" marR="0" lvl="0" indent="0" algn="l" rtl="0">
              <a:lnSpc>
                <a:spcPct val="88333"/>
              </a:lnSpc>
              <a:spcBef>
                <a:spcPts val="0"/>
              </a:spcBef>
              <a:spcAft>
                <a:spcPts val="0"/>
              </a:spcAft>
              <a:buClr>
                <a:srgbClr val="FFFFFF"/>
              </a:buClr>
              <a:buFont typeface="Oswald"/>
              <a:buNone/>
            </a:pPr>
            <a:r>
              <a:rPr lang="en-US" sz="8000" b="1" i="0" u="none" strike="noStrike" cap="none">
                <a:solidFill>
                  <a:srgbClr val="FFFFFF"/>
                </a:solidFill>
                <a:latin typeface="Oswald"/>
                <a:ea typeface="Oswald"/>
                <a:cs typeface="Oswald"/>
                <a:sym typeface="Oswald"/>
              </a:rPr>
              <a:t>INDEPENDENT PRACTICE: USING AGGREGATE FUNCTIONS</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625"/>
        <p:cNvGrpSpPr/>
        <p:nvPr/>
      </p:nvGrpSpPr>
      <p:grpSpPr>
        <a:xfrm>
          <a:off x="0" y="0"/>
          <a:ext cx="0" cy="0"/>
          <a:chOff x="0" y="0"/>
          <a:chExt cx="0" cy="0"/>
        </a:xfrm>
      </p:grpSpPr>
      <p:pic>
        <p:nvPicPr>
          <p:cNvPr id="1626" name="Shape 1626"/>
          <p:cNvPicPr preferRelativeResize="0"/>
          <p:nvPr/>
        </p:nvPicPr>
        <p:blipFill rotWithShape="1">
          <a:blip r:embed="rId3">
            <a:alphaModFix/>
          </a:blip>
          <a:srcRect/>
          <a:stretch/>
        </p:blipFill>
        <p:spPr>
          <a:xfrm>
            <a:off x="1066600" y="3101000"/>
            <a:ext cx="952500" cy="952500"/>
          </a:xfrm>
          <a:prstGeom prst="rect">
            <a:avLst/>
          </a:prstGeom>
          <a:noFill/>
          <a:ln>
            <a:noFill/>
          </a:ln>
        </p:spPr>
      </p:pic>
      <p:sp>
        <p:nvSpPr>
          <p:cNvPr id="1627" name="Shape 1627"/>
          <p:cNvSpPr txBox="1"/>
          <p:nvPr/>
        </p:nvSpPr>
        <p:spPr>
          <a:xfrm>
            <a:off x="726300" y="2195300"/>
            <a:ext cx="2759700" cy="3039300"/>
          </a:xfrm>
          <a:prstGeom prst="rect">
            <a:avLst/>
          </a:prstGeom>
          <a:noFill/>
          <a:ln>
            <a:noFill/>
          </a:ln>
        </p:spPr>
        <p:txBody>
          <a:bodyPr spcFirstLastPara="1" wrap="square" lIns="91425" tIns="91425" rIns="91425" bIns="91425" anchor="ctr" anchorCtr="0">
            <a:noAutofit/>
          </a:bodyPr>
          <a:lstStyle/>
          <a:p>
            <a:pPr marL="0" marR="0" lvl="0" indent="457200" algn="l" rtl="0">
              <a:lnSpc>
                <a:spcPct val="120000"/>
              </a:lnSpc>
              <a:spcBef>
                <a:spcPts val="0"/>
              </a:spcBef>
              <a:spcAft>
                <a:spcPts val="0"/>
              </a:spcAft>
              <a:buClr>
                <a:srgbClr val="FFFFFF"/>
              </a:buClr>
              <a:buFont typeface="Oswald"/>
              <a:buNone/>
            </a:pPr>
            <a:r>
              <a:rPr lang="en-US" sz="1100" b="1" i="0" u="none" strike="noStrike" cap="none">
                <a:solidFill>
                  <a:srgbClr val="FFFFFF"/>
                </a:solidFill>
                <a:latin typeface="Oswald"/>
                <a:ea typeface="Oswald"/>
                <a:cs typeface="Oswald"/>
                <a:sym typeface="Oswald"/>
              </a:rPr>
              <a:t>EXERCISE</a:t>
            </a:r>
            <a:endParaRPr/>
          </a:p>
          <a:p>
            <a:pPr marL="0" marR="0" lvl="0" indent="0" algn="l" rtl="0">
              <a:lnSpc>
                <a:spcPct val="115000"/>
              </a:lnSpc>
              <a:spcBef>
                <a:spcPts val="0"/>
              </a:spcBef>
              <a:spcAft>
                <a:spcPts val="0"/>
              </a:spcAft>
              <a:buClr>
                <a:srgbClr val="000000"/>
              </a:buClr>
              <a:buFont typeface="Arial"/>
              <a:buNone/>
            </a:pPr>
            <a:endParaRPr sz="1000" b="0" i="0" u="none" strike="noStrike" cap="none">
              <a:solidFill>
                <a:srgbClr val="FFFFFF"/>
              </a:solidFill>
              <a:latin typeface="Oswald"/>
              <a:ea typeface="Oswald"/>
              <a:cs typeface="Oswald"/>
              <a:sym typeface="Oswald"/>
            </a:endParaRPr>
          </a:p>
        </p:txBody>
      </p:sp>
      <p:sp>
        <p:nvSpPr>
          <p:cNvPr id="1628" name="Shape 1628"/>
          <p:cNvSpPr/>
          <p:nvPr/>
        </p:nvSpPr>
        <p:spPr>
          <a:xfrm>
            <a:off x="2961475" y="2224350"/>
            <a:ext cx="8389800" cy="2496600"/>
          </a:xfrm>
          <a:prstGeom prst="rect">
            <a:avLst/>
          </a:prstGeom>
          <a:noFill/>
          <a:ln>
            <a:noFill/>
          </a:ln>
        </p:spPr>
        <p:txBody>
          <a:bodyPr spcFirstLastPara="1" wrap="square" lIns="50800" tIns="50800" rIns="50800" bIns="50800" anchor="ctr" anchorCtr="0">
            <a:noAutofit/>
          </a:bodyPr>
          <a:lstStyle/>
          <a:p>
            <a:pPr marL="457200" marR="0" lvl="0" indent="-381000" algn="l" rtl="0">
              <a:lnSpc>
                <a:spcPct val="100000"/>
              </a:lnSpc>
              <a:spcBef>
                <a:spcPts val="0"/>
              </a:spcBef>
              <a:spcAft>
                <a:spcPts val="0"/>
              </a:spcAft>
              <a:buClr>
                <a:schemeClr val="dk1"/>
              </a:buClr>
              <a:buSzPts val="2400"/>
              <a:buFont typeface="Georgia"/>
              <a:buAutoNum type="arabicPeriod"/>
            </a:pPr>
            <a:r>
              <a:rPr lang="en-US" sz="2400" b="0" i="0" u="none" strike="noStrike" cap="none">
                <a:solidFill>
                  <a:schemeClr val="dk1"/>
                </a:solidFill>
                <a:latin typeface="Georgia"/>
                <a:ea typeface="Georgia"/>
                <a:cs typeface="Georgia"/>
                <a:sym typeface="Georgia"/>
              </a:rPr>
              <a:t>Open </a:t>
            </a:r>
            <a:r>
              <a:rPr lang="en-US" sz="2400">
                <a:solidFill>
                  <a:schemeClr val="dk1"/>
                </a:solidFill>
                <a:latin typeface="Georgia"/>
                <a:ea typeface="Georgia"/>
                <a:cs typeface="Georgia"/>
                <a:sym typeface="Georgia"/>
              </a:rPr>
              <a:t>“</a:t>
            </a:r>
            <a:r>
              <a:rPr lang="en-US" sz="2400" b="0" i="0" u="sng" strike="noStrike" cap="none">
                <a:solidFill>
                  <a:schemeClr val="hlink"/>
                </a:solidFill>
                <a:latin typeface="Georgia"/>
                <a:ea typeface="Georgia"/>
                <a:cs typeface="Georgia"/>
                <a:sym typeface="Georgia"/>
                <a:hlinkClick r:id="rId4"/>
              </a:rPr>
              <a:t>L</a:t>
            </a:r>
            <a:r>
              <a:rPr lang="en-US" sz="2400" u="sng">
                <a:solidFill>
                  <a:schemeClr val="hlink"/>
                </a:solidFill>
                <a:latin typeface="Georgia"/>
                <a:ea typeface="Georgia"/>
                <a:cs typeface="Georgia"/>
                <a:sym typeface="Georgia"/>
                <a:hlinkClick r:id="rId4"/>
              </a:rPr>
              <a:t>4</a:t>
            </a:r>
            <a:r>
              <a:rPr lang="en-US" sz="2400" b="0" i="0" u="sng" strike="noStrike" cap="none">
                <a:solidFill>
                  <a:schemeClr val="hlink"/>
                </a:solidFill>
                <a:latin typeface="Georgia"/>
                <a:ea typeface="Georgia"/>
                <a:cs typeface="Georgia"/>
                <a:sym typeface="Georgia"/>
                <a:hlinkClick r:id="rId4"/>
              </a:rPr>
              <a:t>_independent_activity_p1.xlsx</a:t>
            </a:r>
            <a:r>
              <a:rPr lang="en-US" sz="2400" b="0" i="0" u="none" strike="noStrike" cap="none">
                <a:solidFill>
                  <a:schemeClr val="dk1"/>
                </a:solidFill>
                <a:latin typeface="Georgia"/>
                <a:ea typeface="Georgia"/>
                <a:cs typeface="Georgia"/>
                <a:sym typeface="Georgia"/>
              </a:rPr>
              <a:t>.</a:t>
            </a:r>
            <a:r>
              <a:rPr lang="en-US" sz="2400">
                <a:solidFill>
                  <a:schemeClr val="dk1"/>
                </a:solidFill>
                <a:latin typeface="Georgia"/>
                <a:ea typeface="Georgia"/>
                <a:cs typeface="Georgia"/>
                <a:sym typeface="Georgia"/>
              </a:rPr>
              <a:t>” (ACS data)</a:t>
            </a:r>
            <a:endParaRPr sz="2400"/>
          </a:p>
          <a:p>
            <a:pPr marL="457200" marR="0" lvl="0" indent="-381000" algn="l" rtl="0">
              <a:lnSpc>
                <a:spcPct val="100000"/>
              </a:lnSpc>
              <a:spcBef>
                <a:spcPts val="0"/>
              </a:spcBef>
              <a:spcAft>
                <a:spcPts val="0"/>
              </a:spcAft>
              <a:buClr>
                <a:schemeClr val="dk1"/>
              </a:buClr>
              <a:buSzPts val="2400"/>
              <a:buFont typeface="Georgia"/>
              <a:buAutoNum type="arabicPeriod"/>
            </a:pPr>
            <a:r>
              <a:rPr lang="en-US" sz="2400" b="0" i="0" u="none" strike="noStrike" cap="none">
                <a:solidFill>
                  <a:schemeClr val="dk1"/>
                </a:solidFill>
                <a:latin typeface="Georgia"/>
                <a:ea typeface="Georgia"/>
                <a:cs typeface="Georgia"/>
                <a:sym typeface="Georgia"/>
              </a:rPr>
              <a:t>Based on your experience, choose to </a:t>
            </a:r>
            <a:r>
              <a:rPr lang="en-US" sz="2400">
                <a:solidFill>
                  <a:schemeClr val="dk1"/>
                </a:solidFill>
                <a:latin typeface="Georgia"/>
                <a:ea typeface="Georgia"/>
                <a:cs typeface="Georgia"/>
                <a:sym typeface="Georgia"/>
              </a:rPr>
              <a:t>complete </a:t>
            </a:r>
            <a:r>
              <a:rPr lang="en-US" sz="2400" b="0" i="0" u="none" strike="noStrike" cap="none">
                <a:solidFill>
                  <a:schemeClr val="dk1"/>
                </a:solidFill>
                <a:latin typeface="Georgia"/>
                <a:ea typeface="Georgia"/>
                <a:cs typeface="Georgia"/>
                <a:sym typeface="Georgia"/>
              </a:rPr>
              <a:t>either the BASE or STRETCH tab</a:t>
            </a:r>
            <a:r>
              <a:rPr lang="en-US" sz="2400">
                <a:solidFill>
                  <a:schemeClr val="dk1"/>
                </a:solidFill>
                <a:latin typeface="Georgia"/>
                <a:ea typeface="Georgia"/>
                <a:cs typeface="Georgia"/>
                <a:sym typeface="Georgia"/>
              </a:rPr>
              <a:t> </a:t>
            </a:r>
            <a:r>
              <a:rPr lang="en-US" sz="2400" b="0" i="0" u="none" strike="noStrike" cap="none">
                <a:solidFill>
                  <a:schemeClr val="dk1"/>
                </a:solidFill>
                <a:latin typeface="Georgia"/>
                <a:ea typeface="Georgia"/>
                <a:cs typeface="Georgia"/>
                <a:sym typeface="Georgia"/>
              </a:rPr>
              <a:t>(20 min).</a:t>
            </a:r>
            <a:endParaRPr sz="2400"/>
          </a:p>
          <a:p>
            <a:pPr marL="0" marR="0" lvl="0" indent="0" algn="l" rtl="0">
              <a:lnSpc>
                <a:spcPct val="100000"/>
              </a:lnSpc>
              <a:spcBef>
                <a:spcPts val="0"/>
              </a:spcBef>
              <a:spcAft>
                <a:spcPts val="0"/>
              </a:spcAft>
              <a:buClr>
                <a:srgbClr val="000000"/>
              </a:buClr>
              <a:buFont typeface="Arial"/>
              <a:buNone/>
            </a:pPr>
            <a:endParaRPr sz="2400" b="0" i="0" u="none" strike="noStrike" cap="none">
              <a:solidFill>
                <a:schemeClr val="dk1"/>
              </a:solidFill>
              <a:latin typeface="Georgia"/>
              <a:ea typeface="Georgia"/>
              <a:cs typeface="Georgia"/>
              <a:sym typeface="Georgia"/>
            </a:endParaRPr>
          </a:p>
          <a:p>
            <a:pPr marL="0" marR="0" lvl="0" indent="0" algn="l" rtl="0">
              <a:lnSpc>
                <a:spcPct val="100000"/>
              </a:lnSpc>
              <a:spcBef>
                <a:spcPts val="0"/>
              </a:spcBef>
              <a:spcAft>
                <a:spcPts val="0"/>
              </a:spcAft>
              <a:buClr>
                <a:schemeClr val="dk1"/>
              </a:buClr>
              <a:buFont typeface="Georgia"/>
              <a:buNone/>
            </a:pPr>
            <a:r>
              <a:rPr lang="en-US" sz="2400" b="0" i="0" u="none" strike="noStrike" cap="none">
                <a:solidFill>
                  <a:schemeClr val="dk1"/>
                </a:solidFill>
                <a:latin typeface="Georgia"/>
                <a:ea typeface="Georgia"/>
                <a:cs typeface="Georgia"/>
                <a:sym typeface="Georgia"/>
              </a:rPr>
              <a:t>You may work with a partner, checking in with each other after answering each question.</a:t>
            </a:r>
            <a:endParaRPr sz="2400"/>
          </a:p>
        </p:txBody>
      </p:sp>
      <p:sp>
        <p:nvSpPr>
          <p:cNvPr id="1629" name="Shape 1629"/>
          <p:cNvSpPr/>
          <p:nvPr/>
        </p:nvSpPr>
        <p:spPr>
          <a:xfrm>
            <a:off x="2989806" y="5952275"/>
            <a:ext cx="8800200" cy="330300"/>
          </a:xfrm>
          <a:prstGeom prst="rect">
            <a:avLst/>
          </a:prstGeom>
          <a:noFill/>
          <a:ln>
            <a:noFill/>
          </a:ln>
        </p:spPr>
        <p:txBody>
          <a:bodyPr spcFirstLastPara="1" wrap="square" lIns="50800" tIns="50800" rIns="50800" bIns="50800" anchor="ctr" anchorCtr="0">
            <a:noAutofit/>
          </a:bodyPr>
          <a:lstStyle/>
          <a:p>
            <a:pPr marL="0" marR="0" lvl="0" indent="0" algn="l" rtl="0">
              <a:lnSpc>
                <a:spcPct val="100000"/>
              </a:lnSpc>
              <a:spcBef>
                <a:spcPts val="0"/>
              </a:spcBef>
              <a:spcAft>
                <a:spcPts val="0"/>
              </a:spcAft>
              <a:buClr>
                <a:schemeClr val="dk1"/>
              </a:buClr>
              <a:buFont typeface="Arial"/>
              <a:buNone/>
            </a:pPr>
            <a:r>
              <a:rPr lang="en-US" sz="2200" b="0" i="0" u="none" strike="noStrike" cap="none">
                <a:solidFill>
                  <a:schemeClr val="dk1"/>
                </a:solidFill>
                <a:latin typeface="Georgia"/>
                <a:ea typeface="Georgia"/>
                <a:cs typeface="Georgia"/>
                <a:sym typeface="Georgia"/>
              </a:rPr>
              <a:t>Complete BASE or STRETCH tab in </a:t>
            </a:r>
            <a:r>
              <a:rPr lang="en-US" sz="2200">
                <a:solidFill>
                  <a:schemeClr val="dk1"/>
                </a:solidFill>
                <a:latin typeface="Georgia"/>
                <a:ea typeface="Georgia"/>
                <a:cs typeface="Georgia"/>
                <a:sym typeface="Georgia"/>
              </a:rPr>
              <a:t>“</a:t>
            </a:r>
            <a:r>
              <a:rPr lang="en-US" sz="2200" b="0" i="0" u="none" strike="noStrike" cap="none">
                <a:solidFill>
                  <a:schemeClr val="dk1"/>
                </a:solidFill>
                <a:latin typeface="Georgia"/>
                <a:ea typeface="Georgia"/>
                <a:cs typeface="Georgia"/>
                <a:sym typeface="Georgia"/>
              </a:rPr>
              <a:t>L</a:t>
            </a:r>
            <a:r>
              <a:rPr lang="en-US" sz="2200">
                <a:solidFill>
                  <a:schemeClr val="dk1"/>
                </a:solidFill>
                <a:latin typeface="Georgia"/>
                <a:ea typeface="Georgia"/>
                <a:cs typeface="Georgia"/>
                <a:sym typeface="Georgia"/>
              </a:rPr>
              <a:t>4</a:t>
            </a:r>
            <a:r>
              <a:rPr lang="en-US" sz="2200" b="0" i="0" u="none" strike="noStrike" cap="none">
                <a:solidFill>
                  <a:schemeClr val="dk1"/>
                </a:solidFill>
                <a:latin typeface="Georgia"/>
                <a:ea typeface="Georgia"/>
                <a:cs typeface="Georgia"/>
                <a:sym typeface="Georgia"/>
              </a:rPr>
              <a:t>_independent_activity_p1.xlsx.</a:t>
            </a:r>
            <a:r>
              <a:rPr lang="en-US" sz="2200">
                <a:solidFill>
                  <a:schemeClr val="dk1"/>
                </a:solidFill>
                <a:latin typeface="Georgia"/>
                <a:ea typeface="Georgia"/>
                <a:cs typeface="Georgia"/>
                <a:sym typeface="Georgia"/>
              </a:rPr>
              <a:t>”</a:t>
            </a:r>
            <a:r>
              <a:rPr lang="en-US" sz="2200" b="0" i="0" u="none" strike="noStrike" cap="none">
                <a:solidFill>
                  <a:schemeClr val="dk1"/>
                </a:solidFill>
                <a:latin typeface="Georgia"/>
                <a:ea typeface="Georgia"/>
                <a:cs typeface="Georgia"/>
                <a:sym typeface="Georgia"/>
              </a:rPr>
              <a:t> </a:t>
            </a:r>
            <a:endParaRPr sz="2200"/>
          </a:p>
        </p:txBody>
      </p:sp>
      <p:sp>
        <p:nvSpPr>
          <p:cNvPr id="1630" name="Shape 1630"/>
          <p:cNvSpPr/>
          <p:nvPr/>
        </p:nvSpPr>
        <p:spPr>
          <a:xfrm>
            <a:off x="2989800" y="5399657"/>
            <a:ext cx="3733800" cy="2541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Oswald"/>
              <a:buNone/>
            </a:pPr>
            <a:r>
              <a:rPr lang="en-US" sz="2000" b="1" i="0" u="none" strike="noStrike" cap="none">
                <a:solidFill>
                  <a:srgbClr val="000000"/>
                </a:solidFill>
                <a:latin typeface="Oswald"/>
                <a:ea typeface="Oswald"/>
                <a:cs typeface="Oswald"/>
                <a:sym typeface="Oswald"/>
              </a:rPr>
              <a:t>DELIVERABLE</a:t>
            </a:r>
            <a:endParaRPr/>
          </a:p>
        </p:txBody>
      </p:sp>
      <p:sp>
        <p:nvSpPr>
          <p:cNvPr id="1631" name="Shape 1631"/>
          <p:cNvSpPr/>
          <p:nvPr/>
        </p:nvSpPr>
        <p:spPr>
          <a:xfrm>
            <a:off x="2989800" y="1776149"/>
            <a:ext cx="3733800" cy="2541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Oswald"/>
              <a:buNone/>
            </a:pPr>
            <a:r>
              <a:rPr lang="en-US" sz="2000" b="1" i="0" u="none" strike="noStrike" cap="none">
                <a:solidFill>
                  <a:srgbClr val="000000"/>
                </a:solidFill>
                <a:latin typeface="Oswald"/>
                <a:ea typeface="Oswald"/>
                <a:cs typeface="Oswald"/>
                <a:sym typeface="Oswald"/>
              </a:rPr>
              <a:t>DIRECTIONS</a:t>
            </a:r>
            <a:endParaRPr/>
          </a:p>
        </p:txBody>
      </p:sp>
      <p:cxnSp>
        <p:nvCxnSpPr>
          <p:cNvPr id="1632" name="Shape 1632"/>
          <p:cNvCxnSpPr/>
          <p:nvPr/>
        </p:nvCxnSpPr>
        <p:spPr>
          <a:xfrm rot="10800000">
            <a:off x="2497950" y="1755450"/>
            <a:ext cx="0" cy="4661100"/>
          </a:xfrm>
          <a:prstGeom prst="straightConnector1">
            <a:avLst/>
          </a:prstGeom>
          <a:noFill/>
          <a:ln w="9525" cap="flat" cmpd="sng">
            <a:solidFill>
              <a:srgbClr val="B7B7B7"/>
            </a:solidFill>
            <a:prstDash val="solid"/>
            <a:round/>
            <a:headEnd type="none" w="sm" len="sm"/>
            <a:tailEnd type="none" w="sm" len="sm"/>
          </a:ln>
        </p:spPr>
      </p:cxnSp>
      <p:sp>
        <p:nvSpPr>
          <p:cNvPr id="1633" name="Shape 1633"/>
          <p:cNvSpPr/>
          <p:nvPr/>
        </p:nvSpPr>
        <p:spPr>
          <a:xfrm>
            <a:off x="635000" y="736600"/>
            <a:ext cx="9793270" cy="4317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Oswald"/>
              <a:buNone/>
            </a:pPr>
            <a:r>
              <a:rPr lang="en-US" sz="3200" b="1" i="0" u="none" strike="noStrike" cap="none">
                <a:solidFill>
                  <a:srgbClr val="000000"/>
                </a:solidFill>
                <a:latin typeface="Oswald"/>
                <a:ea typeface="Oswald"/>
                <a:cs typeface="Oswald"/>
                <a:sym typeface="Oswald"/>
              </a:rPr>
              <a:t>BREAK</a:t>
            </a:r>
            <a:r>
              <a:rPr lang="en-US" sz="3200" b="1">
                <a:latin typeface="Oswald"/>
                <a:ea typeface="Oswald"/>
                <a:cs typeface="Oswald"/>
                <a:sym typeface="Oswald"/>
              </a:rPr>
              <a:t> </a:t>
            </a:r>
            <a:r>
              <a:rPr lang="en-US" sz="3200" b="1" i="0" u="none" strike="noStrike" cap="none">
                <a:solidFill>
                  <a:srgbClr val="000000"/>
                </a:solidFill>
                <a:latin typeface="Oswald"/>
                <a:ea typeface="Oswald"/>
                <a:cs typeface="Oswald"/>
                <a:sym typeface="Oswald"/>
              </a:rPr>
              <a:t>OUT ACTIVITY: USING AGGREGATE FUNCTIONS</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637"/>
        <p:cNvGrpSpPr/>
        <p:nvPr/>
      </p:nvGrpSpPr>
      <p:grpSpPr>
        <a:xfrm>
          <a:off x="0" y="0"/>
          <a:ext cx="0" cy="0"/>
          <a:chOff x="0" y="0"/>
          <a:chExt cx="0" cy="0"/>
        </a:xfrm>
      </p:grpSpPr>
      <p:sp>
        <p:nvSpPr>
          <p:cNvPr id="1638" name="Shape 1638"/>
          <p:cNvSpPr/>
          <p:nvPr/>
        </p:nvSpPr>
        <p:spPr>
          <a:xfrm>
            <a:off x="635000" y="736600"/>
            <a:ext cx="10160100" cy="4317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Oswald"/>
              <a:buNone/>
            </a:pPr>
            <a:r>
              <a:rPr lang="en-US" sz="3200" b="1" i="0" u="none" strike="noStrike" cap="none">
                <a:solidFill>
                  <a:srgbClr val="000000"/>
                </a:solidFill>
                <a:latin typeface="Oswald"/>
                <a:ea typeface="Oswald"/>
                <a:cs typeface="Oswald"/>
                <a:sym typeface="Oswald"/>
              </a:rPr>
              <a:t>DATA AGGREGATION IN EXCEL</a:t>
            </a:r>
            <a:endParaRPr/>
          </a:p>
        </p:txBody>
      </p:sp>
      <p:sp>
        <p:nvSpPr>
          <p:cNvPr id="1639" name="Shape 1639"/>
          <p:cNvSpPr/>
          <p:nvPr/>
        </p:nvSpPr>
        <p:spPr>
          <a:xfrm>
            <a:off x="635000" y="1473200"/>
            <a:ext cx="11941200" cy="2806800"/>
          </a:xfrm>
          <a:prstGeom prst="rect">
            <a:avLst/>
          </a:prstGeom>
          <a:noFill/>
          <a:ln>
            <a:noFill/>
          </a:ln>
        </p:spPr>
        <p:txBody>
          <a:bodyPr spcFirstLastPara="1" wrap="square" lIns="0" tIns="0" rIns="0" bIns="0" anchor="t" anchorCtr="0">
            <a:noAutofit/>
          </a:bodyPr>
          <a:lstStyle/>
          <a:p>
            <a:pPr marL="0" marR="0" lvl="0" indent="0" algn="l" rtl="0">
              <a:lnSpc>
                <a:spcPct val="88333"/>
              </a:lnSpc>
              <a:spcBef>
                <a:spcPts val="0"/>
              </a:spcBef>
              <a:spcAft>
                <a:spcPts val="0"/>
              </a:spcAft>
              <a:buClr>
                <a:srgbClr val="000000"/>
              </a:buClr>
              <a:buFont typeface="Arial"/>
              <a:buNone/>
            </a:pPr>
            <a:endParaRPr sz="1400" b="0" i="0" u="none" strike="noStrike" cap="none">
              <a:solidFill>
                <a:srgbClr val="000000"/>
              </a:solidFill>
              <a:latin typeface="Oswald"/>
              <a:ea typeface="Oswald"/>
              <a:cs typeface="Oswald"/>
              <a:sym typeface="Oswald"/>
            </a:endParaRPr>
          </a:p>
          <a:p>
            <a:pPr marL="0" marR="0" lvl="0" indent="0" algn="l" rtl="0">
              <a:lnSpc>
                <a:spcPct val="88333"/>
              </a:lnSpc>
              <a:spcBef>
                <a:spcPts val="0"/>
              </a:spcBef>
              <a:spcAft>
                <a:spcPts val="0"/>
              </a:spcAft>
              <a:buClr>
                <a:srgbClr val="FFFFFF"/>
              </a:buClr>
              <a:buFont typeface="Oswald"/>
              <a:buNone/>
            </a:pPr>
            <a:r>
              <a:rPr lang="en-US" sz="8000" b="1" i="0" u="none" strike="noStrike" cap="none">
                <a:solidFill>
                  <a:srgbClr val="FFFFFF"/>
                </a:solidFill>
                <a:latin typeface="Oswald"/>
                <a:ea typeface="Oswald"/>
                <a:cs typeface="Oswald"/>
                <a:sym typeface="Oswald"/>
              </a:rPr>
              <a:t>INTRODUCTION: </a:t>
            </a:r>
            <a:br>
              <a:rPr lang="en-US" sz="8000" b="1" i="0" u="none" strike="noStrike" cap="none">
                <a:solidFill>
                  <a:srgbClr val="FFFFFF"/>
                </a:solidFill>
                <a:latin typeface="Oswald"/>
                <a:ea typeface="Oswald"/>
                <a:cs typeface="Oswald"/>
                <a:sym typeface="Oswald"/>
              </a:rPr>
            </a:br>
            <a:r>
              <a:rPr lang="en-US" sz="8000" b="1" i="0" u="none" strike="noStrike" cap="none">
                <a:solidFill>
                  <a:srgbClr val="FFFFFF"/>
                </a:solidFill>
                <a:latin typeface="Oswald"/>
                <a:ea typeface="Oswald"/>
                <a:cs typeface="Oswald"/>
                <a:sym typeface="Oswald"/>
              </a:rPr>
              <a:t>PIVOT TABLES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16"/>
        <p:cNvGrpSpPr/>
        <p:nvPr/>
      </p:nvGrpSpPr>
      <p:grpSpPr>
        <a:xfrm>
          <a:off x="0" y="0"/>
          <a:ext cx="0" cy="0"/>
          <a:chOff x="0" y="0"/>
          <a:chExt cx="0" cy="0"/>
        </a:xfrm>
      </p:grpSpPr>
      <p:sp>
        <p:nvSpPr>
          <p:cNvPr id="1517" name="Shape 1517"/>
          <p:cNvSpPr/>
          <p:nvPr/>
        </p:nvSpPr>
        <p:spPr>
          <a:xfrm>
            <a:off x="635000" y="1645822"/>
            <a:ext cx="11734800" cy="3721200"/>
          </a:xfrm>
          <a:prstGeom prst="rect">
            <a:avLst/>
          </a:prstGeom>
          <a:noFill/>
          <a:ln>
            <a:noFill/>
          </a:ln>
        </p:spPr>
        <p:txBody>
          <a:bodyPr spcFirstLastPara="1" wrap="square" lIns="0" tIns="0" rIns="0" bIns="0" anchor="t" anchorCtr="0">
            <a:noAutofit/>
          </a:bodyPr>
          <a:lstStyle/>
          <a:p>
            <a:pPr marL="0" lvl="0" indent="0" rtl="0">
              <a:lnSpc>
                <a:spcPct val="75000"/>
              </a:lnSpc>
              <a:spcBef>
                <a:spcPts val="0"/>
              </a:spcBef>
              <a:spcAft>
                <a:spcPts val="0"/>
              </a:spcAft>
              <a:buClr>
                <a:schemeClr val="lt1"/>
              </a:buClr>
              <a:buFont typeface="Oswald"/>
              <a:buNone/>
            </a:pPr>
            <a:r>
              <a:rPr lang="en-US" sz="8000" b="1">
                <a:solidFill>
                  <a:schemeClr val="lt1"/>
                </a:solidFill>
                <a:latin typeface="Oswald"/>
                <a:ea typeface="Oswald"/>
                <a:cs typeface="Oswald"/>
                <a:sym typeface="Oswald"/>
              </a:rPr>
              <a:t>DATA AGGREGATION </a:t>
            </a:r>
            <a:br>
              <a:rPr lang="en-US" sz="8000" b="1">
                <a:solidFill>
                  <a:schemeClr val="lt1"/>
                </a:solidFill>
                <a:latin typeface="Oswald"/>
                <a:ea typeface="Oswald"/>
                <a:cs typeface="Oswald"/>
                <a:sym typeface="Oswald"/>
              </a:rPr>
            </a:br>
            <a:r>
              <a:rPr lang="en-US" sz="8000" b="1">
                <a:solidFill>
                  <a:schemeClr val="lt1"/>
                </a:solidFill>
                <a:latin typeface="Oswald"/>
                <a:ea typeface="Oswald"/>
                <a:cs typeface="Oswald"/>
                <a:sym typeface="Oswald"/>
              </a:rPr>
              <a:t>IN EXCEL</a:t>
            </a:r>
            <a:endParaRPr>
              <a:solidFill>
                <a:schemeClr val="dk1"/>
              </a:solidFill>
            </a:endParaRPr>
          </a:p>
          <a:p>
            <a:pPr marL="0" marR="0" lvl="0" indent="0" algn="l" rtl="0">
              <a:lnSpc>
                <a:spcPct val="88000"/>
              </a:lnSpc>
              <a:spcBef>
                <a:spcPts val="0"/>
              </a:spcBef>
              <a:spcAft>
                <a:spcPts val="0"/>
              </a:spcAft>
              <a:buClr>
                <a:srgbClr val="FFFFFF"/>
              </a:buClr>
              <a:buFont typeface="Oswald"/>
              <a:buNone/>
            </a:pPr>
            <a:endParaRPr sz="8000" b="1">
              <a:solidFill>
                <a:srgbClr val="FFFFFF"/>
              </a:solidFill>
              <a:latin typeface="Oswald"/>
              <a:ea typeface="Oswald"/>
              <a:cs typeface="Oswald"/>
              <a:sym typeface="Oswald"/>
            </a:endParaRPr>
          </a:p>
        </p:txBody>
      </p:sp>
    </p:spTree>
  </p:cSld>
  <p:clrMapOvr>
    <a:masterClrMapping/>
  </p:clrMapOvr>
  <p:transition spd="med">
    <p:fade thruBlk="1"/>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643"/>
        <p:cNvGrpSpPr/>
        <p:nvPr/>
      </p:nvGrpSpPr>
      <p:grpSpPr>
        <a:xfrm>
          <a:off x="0" y="0"/>
          <a:ext cx="0" cy="0"/>
          <a:chOff x="0" y="0"/>
          <a:chExt cx="0" cy="0"/>
        </a:xfrm>
      </p:grpSpPr>
      <p:sp>
        <p:nvSpPr>
          <p:cNvPr id="1644" name="Shape 1644"/>
          <p:cNvSpPr txBox="1">
            <a:spLocks noGrp="1"/>
          </p:cNvSpPr>
          <p:nvPr>
            <p:ph type="body" idx="1"/>
          </p:nvPr>
        </p:nvSpPr>
        <p:spPr>
          <a:xfrm>
            <a:off x="963600" y="1453675"/>
            <a:ext cx="11133900" cy="4206000"/>
          </a:xfrm>
          <a:prstGeom prst="rect">
            <a:avLst/>
          </a:prstGeom>
          <a:noFill/>
          <a:ln>
            <a:noFill/>
          </a:ln>
        </p:spPr>
        <p:txBody>
          <a:bodyPr spcFirstLastPara="1" wrap="square" lIns="0" tIns="0" rIns="0" bIns="0" anchor="t" anchorCtr="0">
            <a:noAutofit/>
          </a:bodyPr>
          <a:lstStyle/>
          <a:p>
            <a:pPr marL="0" marR="0" lvl="0" indent="0" algn="l" rtl="0">
              <a:lnSpc>
                <a:spcPct val="115000"/>
              </a:lnSpc>
              <a:spcBef>
                <a:spcPts val="0"/>
              </a:spcBef>
              <a:spcAft>
                <a:spcPts val="0"/>
              </a:spcAft>
              <a:buNone/>
            </a:pPr>
            <a:r>
              <a:rPr lang="en-US" sz="2400" b="0" i="0" u="none" strike="noStrike" cap="none">
                <a:solidFill>
                  <a:schemeClr val="dk1"/>
                </a:solidFill>
                <a:latin typeface="Georgia"/>
                <a:ea typeface="Georgia"/>
                <a:cs typeface="Georgia"/>
                <a:sym typeface="Georgia"/>
              </a:rPr>
              <a:t>Pivot</a:t>
            </a:r>
            <a:r>
              <a:rPr lang="en-US" sz="2400">
                <a:solidFill>
                  <a:schemeClr val="dk1"/>
                </a:solidFill>
                <a:latin typeface="Georgia"/>
                <a:ea typeface="Georgia"/>
                <a:cs typeface="Georgia"/>
                <a:sym typeface="Georgia"/>
              </a:rPr>
              <a:t>T</a:t>
            </a:r>
            <a:r>
              <a:rPr lang="en-US" sz="2400" b="0" i="0" u="none" strike="noStrike" cap="none">
                <a:solidFill>
                  <a:schemeClr val="dk1"/>
                </a:solidFill>
                <a:latin typeface="Georgia"/>
                <a:ea typeface="Georgia"/>
                <a:cs typeface="Georgia"/>
                <a:sym typeface="Georgia"/>
              </a:rPr>
              <a:t>ables allow you to quickly create </a:t>
            </a:r>
            <a:r>
              <a:rPr lang="en-US" sz="2400" b="1" i="0" u="none" strike="noStrike" cap="none">
                <a:solidFill>
                  <a:schemeClr val="dk1"/>
                </a:solidFill>
                <a:latin typeface="Georgia"/>
                <a:ea typeface="Georgia"/>
                <a:cs typeface="Georgia"/>
                <a:sym typeface="Georgia"/>
              </a:rPr>
              <a:t>dynamic</a:t>
            </a:r>
            <a:r>
              <a:rPr lang="en-US" sz="2400" b="0" i="0" u="none" strike="noStrike" cap="none">
                <a:solidFill>
                  <a:schemeClr val="dk1"/>
                </a:solidFill>
                <a:latin typeface="Georgia"/>
                <a:ea typeface="Georgia"/>
                <a:cs typeface="Georgia"/>
                <a:sym typeface="Georgia"/>
              </a:rPr>
              <a:t> aggregations, slices, and filters.</a:t>
            </a:r>
            <a:endParaRPr sz="2400" b="0" i="0" u="none" strike="noStrike" cap="none">
              <a:solidFill>
                <a:schemeClr val="dk1"/>
              </a:solidFill>
              <a:latin typeface="Georgia"/>
              <a:ea typeface="Georgia"/>
              <a:cs typeface="Georgia"/>
              <a:sym typeface="Georgia"/>
            </a:endParaRPr>
          </a:p>
          <a:p>
            <a:pPr marL="0" marR="0" lvl="0" indent="0" algn="l" rtl="0">
              <a:lnSpc>
                <a:spcPct val="115000"/>
              </a:lnSpc>
              <a:spcBef>
                <a:spcPts val="0"/>
              </a:spcBef>
              <a:spcAft>
                <a:spcPts val="0"/>
              </a:spcAft>
              <a:buNone/>
            </a:pPr>
            <a:endParaRPr sz="2400">
              <a:solidFill>
                <a:schemeClr val="dk1"/>
              </a:solidFill>
              <a:latin typeface="Georgia"/>
              <a:ea typeface="Georgia"/>
              <a:cs typeface="Georgia"/>
              <a:sym typeface="Georgia"/>
            </a:endParaRPr>
          </a:p>
          <a:p>
            <a:pPr marL="0" marR="0" lvl="0" indent="0" algn="l" rtl="0">
              <a:lnSpc>
                <a:spcPct val="115000"/>
              </a:lnSpc>
              <a:spcBef>
                <a:spcPts val="0"/>
              </a:spcBef>
              <a:spcAft>
                <a:spcPts val="0"/>
              </a:spcAft>
              <a:buNone/>
            </a:pPr>
            <a:r>
              <a:rPr lang="en-US" sz="2400">
                <a:solidFill>
                  <a:schemeClr val="dk1"/>
                </a:solidFill>
                <a:latin typeface="Georgia"/>
                <a:ea typeface="Georgia"/>
                <a:cs typeface="Georgia"/>
                <a:sym typeface="Georgia"/>
              </a:rPr>
              <a:t>Unlike static charts, this means a PivotTable allows you to use</a:t>
            </a:r>
            <a:r>
              <a:rPr lang="en-US" sz="2400" b="0" i="0" u="none" strike="noStrike" cap="none">
                <a:solidFill>
                  <a:schemeClr val="dk1"/>
                </a:solidFill>
                <a:latin typeface="Georgia"/>
                <a:ea typeface="Georgia"/>
                <a:cs typeface="Georgia"/>
                <a:sym typeface="Georgia"/>
              </a:rPr>
              <a:t> your data as an active source</a:t>
            </a:r>
            <a:r>
              <a:rPr lang="en-US" sz="2400">
                <a:solidFill>
                  <a:schemeClr val="dk1"/>
                </a:solidFill>
                <a:latin typeface="Georgia"/>
                <a:ea typeface="Georgia"/>
                <a:cs typeface="Georgia"/>
                <a:sym typeface="Georgia"/>
              </a:rPr>
              <a:t> — without</a:t>
            </a:r>
            <a:r>
              <a:rPr lang="en-US" sz="2400" b="0" i="0" u="none" strike="noStrike" cap="none">
                <a:solidFill>
                  <a:schemeClr val="dk1"/>
                </a:solidFill>
                <a:latin typeface="Georgia"/>
                <a:ea typeface="Georgia"/>
                <a:cs typeface="Georgia"/>
                <a:sym typeface="Georgia"/>
              </a:rPr>
              <a:t> having to write your own formulas.</a:t>
            </a:r>
            <a:br>
              <a:rPr lang="en-US" sz="2400" b="0" i="0" u="none" strike="noStrike" cap="none">
                <a:solidFill>
                  <a:schemeClr val="dk1"/>
                </a:solidFill>
                <a:latin typeface="Georgia"/>
                <a:ea typeface="Georgia"/>
                <a:cs typeface="Georgia"/>
                <a:sym typeface="Georgia"/>
              </a:rPr>
            </a:br>
            <a:endParaRPr sz="2400"/>
          </a:p>
          <a:p>
            <a:pPr marL="0" marR="0" lvl="0" indent="0" algn="l" rtl="0">
              <a:lnSpc>
                <a:spcPct val="115000"/>
              </a:lnSpc>
              <a:spcBef>
                <a:spcPts val="1000"/>
              </a:spcBef>
              <a:spcAft>
                <a:spcPts val="0"/>
              </a:spcAft>
              <a:buNone/>
            </a:pPr>
            <a:r>
              <a:rPr lang="en-US" sz="2400" b="0" i="0" u="sng" strike="noStrike" cap="none">
                <a:solidFill>
                  <a:schemeClr val="hlink"/>
                </a:solidFill>
                <a:latin typeface="Georgia"/>
                <a:ea typeface="Georgia"/>
                <a:cs typeface="Georgia"/>
                <a:sym typeface="Georgia"/>
                <a:hlinkClick r:id="rId3"/>
              </a:rPr>
              <a:t>Pivot</a:t>
            </a:r>
            <a:r>
              <a:rPr lang="en-US" sz="2400" u="sng">
                <a:solidFill>
                  <a:schemeClr val="hlink"/>
                </a:solidFill>
                <a:latin typeface="Georgia"/>
                <a:ea typeface="Georgia"/>
                <a:cs typeface="Georgia"/>
                <a:sym typeface="Georgia"/>
                <a:hlinkClick r:id="rId3"/>
              </a:rPr>
              <a:t>T</a:t>
            </a:r>
            <a:r>
              <a:rPr lang="en-US" sz="2400" b="0" i="0" u="sng" strike="noStrike" cap="none">
                <a:solidFill>
                  <a:schemeClr val="hlink"/>
                </a:solidFill>
                <a:latin typeface="Georgia"/>
                <a:ea typeface="Georgia"/>
                <a:cs typeface="Georgia"/>
                <a:sym typeface="Georgia"/>
                <a:hlinkClick r:id="rId3"/>
              </a:rPr>
              <a:t>ables are </a:t>
            </a:r>
            <a:r>
              <a:rPr lang="en-US" sz="2400" u="sng">
                <a:solidFill>
                  <a:schemeClr val="hlink"/>
                </a:solidFill>
                <a:latin typeface="Georgia"/>
                <a:ea typeface="Georgia"/>
                <a:cs typeface="Georgia"/>
                <a:sym typeface="Georgia"/>
                <a:hlinkClick r:id="rId3"/>
              </a:rPr>
              <a:t>an extensive</a:t>
            </a:r>
            <a:r>
              <a:rPr lang="en-US" sz="2400" b="0" i="0" u="sng" strike="noStrike" cap="none">
                <a:solidFill>
                  <a:schemeClr val="hlink"/>
                </a:solidFill>
                <a:latin typeface="Georgia"/>
                <a:ea typeface="Georgia"/>
                <a:cs typeface="Georgia"/>
                <a:sym typeface="Georgia"/>
                <a:hlinkClick r:id="rId3"/>
              </a:rPr>
              <a:t> topic</a:t>
            </a:r>
            <a:r>
              <a:rPr lang="en-US" sz="2400">
                <a:solidFill>
                  <a:schemeClr val="dk1"/>
                </a:solidFill>
                <a:latin typeface="Georgia"/>
                <a:ea typeface="Georgia"/>
                <a:cs typeface="Georgia"/>
                <a:sym typeface="Georgia"/>
              </a:rPr>
              <a:t> — entire books have been written about them —</a:t>
            </a:r>
            <a:r>
              <a:rPr lang="en-US" sz="2400" b="0" i="0" u="none" strike="noStrike" cap="none">
                <a:solidFill>
                  <a:schemeClr val="dk1"/>
                </a:solidFill>
                <a:latin typeface="Georgia"/>
                <a:ea typeface="Georgia"/>
                <a:cs typeface="Georgia"/>
                <a:sym typeface="Georgia"/>
              </a:rPr>
              <a:t> but </a:t>
            </a:r>
            <a:r>
              <a:rPr lang="en-US" sz="2400">
                <a:solidFill>
                  <a:schemeClr val="dk1"/>
                </a:solidFill>
                <a:latin typeface="Georgia"/>
                <a:ea typeface="Georgia"/>
                <a:cs typeface="Georgia"/>
                <a:sym typeface="Georgia"/>
              </a:rPr>
              <a:t>in this lesson</a:t>
            </a:r>
            <a:r>
              <a:rPr lang="en-US" sz="2400" b="0" i="0" u="none" strike="noStrike" cap="none">
                <a:solidFill>
                  <a:schemeClr val="dk1"/>
                </a:solidFill>
                <a:latin typeface="Georgia"/>
                <a:ea typeface="Georgia"/>
                <a:cs typeface="Georgia"/>
                <a:sym typeface="Georgia"/>
              </a:rPr>
              <a:t> learn enough to use them efficiently. </a:t>
            </a:r>
            <a:endParaRPr sz="2400"/>
          </a:p>
          <a:p>
            <a:pPr marL="0" marR="0" lvl="0" indent="0" algn="l" rtl="0">
              <a:lnSpc>
                <a:spcPct val="100000"/>
              </a:lnSpc>
              <a:spcBef>
                <a:spcPts val="1000"/>
              </a:spcBef>
              <a:spcAft>
                <a:spcPts val="0"/>
              </a:spcAft>
              <a:buClr>
                <a:srgbClr val="000000"/>
              </a:buClr>
              <a:buFont typeface="Arial"/>
              <a:buNone/>
            </a:pPr>
            <a:endParaRPr sz="2400" b="0" i="0" u="none" strike="noStrike" cap="none">
              <a:solidFill>
                <a:srgbClr val="000000"/>
              </a:solidFill>
              <a:latin typeface="Georgia"/>
              <a:ea typeface="Georgia"/>
              <a:cs typeface="Georgia"/>
              <a:sym typeface="Georgia"/>
            </a:endParaRPr>
          </a:p>
          <a:p>
            <a:pPr marL="0" marR="0" lvl="0" indent="0" algn="l" rtl="0">
              <a:lnSpc>
                <a:spcPct val="100000"/>
              </a:lnSpc>
              <a:spcBef>
                <a:spcPts val="1000"/>
              </a:spcBef>
              <a:spcAft>
                <a:spcPts val="0"/>
              </a:spcAft>
              <a:buClr>
                <a:srgbClr val="000000"/>
              </a:buClr>
              <a:buFont typeface="Arial"/>
              <a:buNone/>
            </a:pPr>
            <a:endParaRPr sz="2400" b="0" i="0" u="none" strike="noStrike" cap="none">
              <a:solidFill>
                <a:srgbClr val="000000"/>
              </a:solidFill>
              <a:latin typeface="Georgia"/>
              <a:ea typeface="Georgia"/>
              <a:cs typeface="Georgia"/>
              <a:sym typeface="Georgia"/>
            </a:endParaRPr>
          </a:p>
        </p:txBody>
      </p:sp>
      <p:sp>
        <p:nvSpPr>
          <p:cNvPr id="1645" name="Shape 1645"/>
          <p:cNvSpPr/>
          <p:nvPr/>
        </p:nvSpPr>
        <p:spPr>
          <a:xfrm>
            <a:off x="635000" y="736600"/>
            <a:ext cx="7721700" cy="4317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Oswald"/>
              <a:buNone/>
            </a:pPr>
            <a:r>
              <a:rPr lang="en-US" sz="3200" b="1" i="0" u="none" strike="noStrike" cap="none" dirty="0">
                <a:solidFill>
                  <a:srgbClr val="000000"/>
                </a:solidFill>
                <a:latin typeface="Oswald"/>
                <a:ea typeface="Oswald"/>
                <a:cs typeface="Oswald"/>
                <a:sym typeface="Oswald"/>
              </a:rPr>
              <a:t>INTRODUCTION TO PIVOT TABLES</a:t>
            </a:r>
            <a:endParaRPr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649"/>
        <p:cNvGrpSpPr/>
        <p:nvPr/>
      </p:nvGrpSpPr>
      <p:grpSpPr>
        <a:xfrm>
          <a:off x="0" y="0"/>
          <a:ext cx="0" cy="0"/>
          <a:chOff x="0" y="0"/>
          <a:chExt cx="0" cy="0"/>
        </a:xfrm>
      </p:grpSpPr>
      <p:sp>
        <p:nvSpPr>
          <p:cNvPr id="1650" name="Shape 1650"/>
          <p:cNvSpPr/>
          <p:nvPr/>
        </p:nvSpPr>
        <p:spPr>
          <a:xfrm>
            <a:off x="635000" y="736600"/>
            <a:ext cx="10160100" cy="4317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Oswald"/>
              <a:buNone/>
            </a:pPr>
            <a:r>
              <a:rPr lang="en-US" sz="3200" b="1" i="0" u="none" strike="noStrike" cap="none">
                <a:solidFill>
                  <a:srgbClr val="000000"/>
                </a:solidFill>
                <a:latin typeface="Oswald"/>
                <a:ea typeface="Oswald"/>
                <a:cs typeface="Oswald"/>
                <a:sym typeface="Oswald"/>
              </a:rPr>
              <a:t>DATA AGGREGATION IN EXCEL</a:t>
            </a:r>
            <a:endParaRPr/>
          </a:p>
        </p:txBody>
      </p:sp>
      <p:sp>
        <p:nvSpPr>
          <p:cNvPr id="1651" name="Shape 1651"/>
          <p:cNvSpPr/>
          <p:nvPr/>
        </p:nvSpPr>
        <p:spPr>
          <a:xfrm>
            <a:off x="635000" y="1473200"/>
            <a:ext cx="11734800" cy="2806800"/>
          </a:xfrm>
          <a:prstGeom prst="rect">
            <a:avLst/>
          </a:prstGeom>
          <a:noFill/>
          <a:ln>
            <a:noFill/>
          </a:ln>
        </p:spPr>
        <p:txBody>
          <a:bodyPr spcFirstLastPara="1" wrap="square" lIns="0" tIns="0" rIns="0" bIns="0" anchor="t" anchorCtr="0">
            <a:noAutofit/>
          </a:bodyPr>
          <a:lstStyle/>
          <a:p>
            <a:pPr marL="0" marR="0" lvl="0" indent="0" algn="l" rtl="0">
              <a:lnSpc>
                <a:spcPct val="88333"/>
              </a:lnSpc>
              <a:spcBef>
                <a:spcPts val="0"/>
              </a:spcBef>
              <a:spcAft>
                <a:spcPts val="0"/>
              </a:spcAft>
              <a:buClr>
                <a:srgbClr val="000000"/>
              </a:buClr>
              <a:buFont typeface="Arial"/>
              <a:buNone/>
            </a:pPr>
            <a:endParaRPr sz="1400" b="0" i="0" u="none" strike="noStrike" cap="none">
              <a:solidFill>
                <a:srgbClr val="000000"/>
              </a:solidFill>
              <a:latin typeface="Oswald"/>
              <a:ea typeface="Oswald"/>
              <a:cs typeface="Oswald"/>
              <a:sym typeface="Oswald"/>
            </a:endParaRPr>
          </a:p>
          <a:p>
            <a:pPr marL="0" marR="0" lvl="0" indent="0" algn="l" rtl="0">
              <a:lnSpc>
                <a:spcPct val="88333"/>
              </a:lnSpc>
              <a:spcBef>
                <a:spcPts val="0"/>
              </a:spcBef>
              <a:spcAft>
                <a:spcPts val="0"/>
              </a:spcAft>
              <a:buClr>
                <a:srgbClr val="FFFFFF"/>
              </a:buClr>
              <a:buFont typeface="Oswald"/>
              <a:buNone/>
            </a:pPr>
            <a:r>
              <a:rPr lang="en-US" sz="8000" b="1">
                <a:solidFill>
                  <a:srgbClr val="FFFFFF"/>
                </a:solidFill>
                <a:latin typeface="Oswald"/>
                <a:ea typeface="Oswald"/>
                <a:cs typeface="Oswald"/>
                <a:sym typeface="Oswald"/>
              </a:rPr>
              <a:t>DEMO</a:t>
            </a:r>
            <a:r>
              <a:rPr lang="en-US" sz="8000" b="1" i="0" u="none" strike="noStrike" cap="none">
                <a:solidFill>
                  <a:srgbClr val="FFFFFF"/>
                </a:solidFill>
                <a:latin typeface="Oswald"/>
                <a:ea typeface="Oswald"/>
                <a:cs typeface="Oswald"/>
                <a:sym typeface="Oswald"/>
              </a:rPr>
              <a:t>:  </a:t>
            </a:r>
            <a:endParaRPr/>
          </a:p>
          <a:p>
            <a:pPr marL="0" marR="0" lvl="0" indent="0" algn="l" rtl="0">
              <a:lnSpc>
                <a:spcPct val="88333"/>
              </a:lnSpc>
              <a:spcBef>
                <a:spcPts val="0"/>
              </a:spcBef>
              <a:spcAft>
                <a:spcPts val="0"/>
              </a:spcAft>
              <a:buClr>
                <a:srgbClr val="FFFFFF"/>
              </a:buClr>
              <a:buFont typeface="Oswald"/>
              <a:buNone/>
            </a:pPr>
            <a:r>
              <a:rPr lang="en-US" sz="8000" b="1" i="0" u="none" strike="noStrike" cap="none">
                <a:solidFill>
                  <a:srgbClr val="FFFFFF"/>
                </a:solidFill>
                <a:latin typeface="Oswald"/>
                <a:ea typeface="Oswald"/>
                <a:cs typeface="Oswald"/>
                <a:sym typeface="Oswald"/>
              </a:rPr>
              <a:t>PIVOT TABLE </a:t>
            </a:r>
            <a:br>
              <a:rPr lang="en-US" sz="8000" b="1" i="0" u="none" strike="noStrike" cap="none">
                <a:solidFill>
                  <a:srgbClr val="FFFFFF"/>
                </a:solidFill>
                <a:latin typeface="Oswald"/>
                <a:ea typeface="Oswald"/>
                <a:cs typeface="Oswald"/>
                <a:sym typeface="Oswald"/>
              </a:rPr>
            </a:br>
            <a:r>
              <a:rPr lang="en-US" sz="8000" b="1" i="0" u="none" strike="noStrike" cap="none">
                <a:solidFill>
                  <a:srgbClr val="FFFFFF"/>
                </a:solidFill>
                <a:latin typeface="Oswald"/>
                <a:ea typeface="Oswald"/>
                <a:cs typeface="Oswald"/>
                <a:sym typeface="Oswald"/>
              </a:rPr>
              <a:t>COMPONENTS</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655"/>
        <p:cNvGrpSpPr/>
        <p:nvPr/>
      </p:nvGrpSpPr>
      <p:grpSpPr>
        <a:xfrm>
          <a:off x="0" y="0"/>
          <a:ext cx="0" cy="0"/>
          <a:chOff x="0" y="0"/>
          <a:chExt cx="0" cy="0"/>
        </a:xfrm>
      </p:grpSpPr>
      <p:sp>
        <p:nvSpPr>
          <p:cNvPr id="1656" name="Shape 1656"/>
          <p:cNvSpPr txBox="1">
            <a:spLocks noGrp="1"/>
          </p:cNvSpPr>
          <p:nvPr>
            <p:ph type="body" idx="1"/>
          </p:nvPr>
        </p:nvSpPr>
        <p:spPr>
          <a:xfrm>
            <a:off x="635006" y="1453675"/>
            <a:ext cx="11734800" cy="5613047"/>
          </a:xfrm>
          <a:prstGeom prst="rect">
            <a:avLst/>
          </a:prstGeom>
          <a:noFill/>
          <a:ln>
            <a:noFill/>
          </a:ln>
        </p:spPr>
        <p:txBody>
          <a:bodyPr spcFirstLastPara="1" wrap="square" lIns="0" tIns="0" rIns="0" bIns="0" anchor="t" anchorCtr="0">
            <a:noAutofit/>
          </a:bodyPr>
          <a:lstStyle/>
          <a:p>
            <a:pPr marL="0" marR="0" lvl="0" indent="0" algn="l" rtl="0">
              <a:lnSpc>
                <a:spcPct val="115000"/>
              </a:lnSpc>
              <a:spcBef>
                <a:spcPts val="0"/>
              </a:spcBef>
              <a:spcAft>
                <a:spcPts val="0"/>
              </a:spcAft>
              <a:buClr>
                <a:schemeClr val="dk1"/>
              </a:buClr>
              <a:buFont typeface="Arial"/>
              <a:buNone/>
            </a:pPr>
            <a:r>
              <a:rPr lang="en-US" sz="2200">
                <a:solidFill>
                  <a:schemeClr val="dk1"/>
                </a:solidFill>
                <a:latin typeface="Georgia"/>
                <a:ea typeface="Georgia"/>
                <a:cs typeface="Georgia"/>
                <a:sym typeface="Georgia"/>
              </a:rPr>
              <a:t>We’ll demonstrate how to use PivotTables on the</a:t>
            </a:r>
            <a:r>
              <a:rPr lang="en-US" sz="2200" b="0" i="0" u="none" strike="noStrike" cap="none">
                <a:solidFill>
                  <a:schemeClr val="dk1"/>
                </a:solidFill>
                <a:latin typeface="Georgia"/>
                <a:ea typeface="Georgia"/>
                <a:cs typeface="Georgia"/>
                <a:sym typeface="Georgia"/>
              </a:rPr>
              <a:t> </a:t>
            </a:r>
            <a:r>
              <a:rPr lang="en-US" sz="2200">
                <a:solidFill>
                  <a:schemeClr val="dk1"/>
                </a:solidFill>
                <a:latin typeface="Georgia"/>
                <a:ea typeface="Georgia"/>
                <a:cs typeface="Georgia"/>
                <a:sym typeface="Georgia"/>
              </a:rPr>
              <a:t>D</a:t>
            </a:r>
            <a:r>
              <a:rPr lang="en-US" sz="2200" b="0" i="0" u="none" strike="noStrike" cap="none">
                <a:solidFill>
                  <a:schemeClr val="dk1"/>
                </a:solidFill>
                <a:latin typeface="Georgia"/>
                <a:ea typeface="Georgia"/>
                <a:cs typeface="Georgia"/>
                <a:sym typeface="Georgia"/>
              </a:rPr>
              <a:t>iamonds data</a:t>
            </a:r>
            <a:r>
              <a:rPr lang="en-US" sz="2200">
                <a:solidFill>
                  <a:schemeClr val="dk1"/>
                </a:solidFill>
                <a:latin typeface="Georgia"/>
                <a:ea typeface="Georgia"/>
                <a:cs typeface="Georgia"/>
                <a:sym typeface="Georgia"/>
              </a:rPr>
              <a:t>set. This dataset </a:t>
            </a:r>
            <a:r>
              <a:rPr lang="en-US" sz="2200" b="0" i="0" u="none" strike="noStrike" cap="none">
                <a:solidFill>
                  <a:schemeClr val="dk1"/>
                </a:solidFill>
                <a:latin typeface="Georgia"/>
                <a:ea typeface="Georgia"/>
                <a:cs typeface="Georgia"/>
                <a:sym typeface="Georgia"/>
              </a:rPr>
              <a:t>has 10 variables:</a:t>
            </a:r>
            <a:br>
              <a:rPr lang="en-US" sz="2200" b="0" i="0" u="none" strike="noStrike" cap="none">
                <a:solidFill>
                  <a:schemeClr val="dk1"/>
                </a:solidFill>
                <a:latin typeface="Georgia"/>
                <a:ea typeface="Georgia"/>
                <a:cs typeface="Georgia"/>
                <a:sym typeface="Georgia"/>
              </a:rPr>
            </a:br>
            <a:endParaRPr sz="2200"/>
          </a:p>
          <a:p>
            <a:pPr marL="457200" marR="0" lvl="0" indent="-368300" algn="l" rtl="0">
              <a:lnSpc>
                <a:spcPct val="115000"/>
              </a:lnSpc>
              <a:spcBef>
                <a:spcPts val="0"/>
              </a:spcBef>
              <a:spcAft>
                <a:spcPts val="0"/>
              </a:spcAft>
              <a:buClr>
                <a:schemeClr val="dk1"/>
              </a:buClr>
              <a:buSzPts val="2200"/>
              <a:buFont typeface="Georgia"/>
              <a:buAutoNum type="arabicPeriod"/>
            </a:pPr>
            <a:r>
              <a:rPr lang="en-US" sz="2200" b="1" u="none" strike="noStrike" cap="none">
                <a:solidFill>
                  <a:schemeClr val="dk1"/>
                </a:solidFill>
                <a:latin typeface="Georgia"/>
                <a:ea typeface="Georgia"/>
                <a:cs typeface="Georgia"/>
                <a:sym typeface="Georgia"/>
              </a:rPr>
              <a:t>Price</a:t>
            </a:r>
            <a:r>
              <a:rPr lang="en-US" sz="2200" b="0" i="0" u="none" strike="noStrike" cap="none">
                <a:solidFill>
                  <a:schemeClr val="dk1"/>
                </a:solidFill>
                <a:latin typeface="Georgia"/>
                <a:ea typeface="Georgia"/>
                <a:cs typeface="Georgia"/>
                <a:sym typeface="Georgia"/>
              </a:rPr>
              <a:t>: </a:t>
            </a:r>
            <a:r>
              <a:rPr lang="en-US" sz="2200">
                <a:solidFill>
                  <a:schemeClr val="dk1"/>
                </a:solidFill>
                <a:latin typeface="Georgia"/>
                <a:ea typeface="Georgia"/>
                <a:cs typeface="Georgia"/>
                <a:sym typeface="Georgia"/>
              </a:rPr>
              <a:t>P</a:t>
            </a:r>
            <a:r>
              <a:rPr lang="en-US" sz="2200" b="0" i="0" u="none" strike="noStrike" cap="none">
                <a:solidFill>
                  <a:schemeClr val="dk1"/>
                </a:solidFill>
                <a:latin typeface="Georgia"/>
                <a:ea typeface="Georgia"/>
                <a:cs typeface="Georgia"/>
                <a:sym typeface="Georgia"/>
              </a:rPr>
              <a:t>rice in U.S. dollars ($326</a:t>
            </a:r>
            <a:r>
              <a:rPr lang="en-US" sz="2200">
                <a:solidFill>
                  <a:schemeClr val="dk1"/>
                </a:solidFill>
                <a:latin typeface="Georgia"/>
                <a:ea typeface="Georgia"/>
                <a:cs typeface="Georgia"/>
                <a:sym typeface="Georgia"/>
              </a:rPr>
              <a:t>–</a:t>
            </a:r>
            <a:r>
              <a:rPr lang="en-US" sz="2200" b="0" i="0" u="none" strike="noStrike" cap="none">
                <a:solidFill>
                  <a:schemeClr val="dk1"/>
                </a:solidFill>
                <a:latin typeface="Georgia"/>
                <a:ea typeface="Georgia"/>
                <a:cs typeface="Georgia"/>
                <a:sym typeface="Georgia"/>
              </a:rPr>
              <a:t>$18,823).</a:t>
            </a:r>
            <a:endParaRPr sz="2200"/>
          </a:p>
          <a:p>
            <a:pPr marL="457200" marR="0" lvl="0" indent="-368300" algn="l" rtl="0">
              <a:lnSpc>
                <a:spcPct val="115000"/>
              </a:lnSpc>
              <a:spcBef>
                <a:spcPts val="0"/>
              </a:spcBef>
              <a:spcAft>
                <a:spcPts val="0"/>
              </a:spcAft>
              <a:buClr>
                <a:schemeClr val="dk1"/>
              </a:buClr>
              <a:buSzPts val="2200"/>
              <a:buFont typeface="Georgia"/>
              <a:buAutoNum type="arabicPeriod"/>
            </a:pPr>
            <a:r>
              <a:rPr lang="en-US" sz="2200" b="1" u="none" strike="noStrike" cap="none">
                <a:solidFill>
                  <a:schemeClr val="dk1"/>
                </a:solidFill>
                <a:latin typeface="Georgia"/>
                <a:ea typeface="Georgia"/>
                <a:cs typeface="Georgia"/>
                <a:sym typeface="Georgia"/>
              </a:rPr>
              <a:t>Carat</a:t>
            </a:r>
            <a:r>
              <a:rPr lang="en-US" sz="2200" b="0" i="0" u="none" strike="noStrike" cap="none">
                <a:solidFill>
                  <a:schemeClr val="dk1"/>
                </a:solidFill>
                <a:latin typeface="Georgia"/>
                <a:ea typeface="Georgia"/>
                <a:cs typeface="Georgia"/>
                <a:sym typeface="Georgia"/>
              </a:rPr>
              <a:t>: </a:t>
            </a:r>
            <a:r>
              <a:rPr lang="en-US" sz="2200">
                <a:solidFill>
                  <a:schemeClr val="dk1"/>
                </a:solidFill>
                <a:latin typeface="Georgia"/>
                <a:ea typeface="Georgia"/>
                <a:cs typeface="Georgia"/>
                <a:sym typeface="Georgia"/>
              </a:rPr>
              <a:t>W</a:t>
            </a:r>
            <a:r>
              <a:rPr lang="en-US" sz="2200" b="0" i="0" u="none" strike="noStrike" cap="none">
                <a:solidFill>
                  <a:schemeClr val="dk1"/>
                </a:solidFill>
                <a:latin typeface="Georgia"/>
                <a:ea typeface="Georgia"/>
                <a:cs typeface="Georgia"/>
                <a:sym typeface="Georgia"/>
              </a:rPr>
              <a:t>eight of the diamond (0.2</a:t>
            </a:r>
            <a:r>
              <a:rPr lang="en-US" sz="2200">
                <a:solidFill>
                  <a:schemeClr val="dk1"/>
                </a:solidFill>
                <a:latin typeface="Georgia"/>
                <a:ea typeface="Georgia"/>
                <a:cs typeface="Georgia"/>
                <a:sym typeface="Georgia"/>
              </a:rPr>
              <a:t>–</a:t>
            </a:r>
            <a:r>
              <a:rPr lang="en-US" sz="2200" b="0" i="0" u="none" strike="noStrike" cap="none">
                <a:solidFill>
                  <a:schemeClr val="dk1"/>
                </a:solidFill>
                <a:latin typeface="Georgia"/>
                <a:ea typeface="Georgia"/>
                <a:cs typeface="Georgia"/>
                <a:sym typeface="Georgia"/>
              </a:rPr>
              <a:t>5.01).</a:t>
            </a:r>
            <a:endParaRPr sz="2200"/>
          </a:p>
          <a:p>
            <a:pPr marL="457200" marR="0" lvl="0" indent="-368300" algn="l" rtl="0">
              <a:lnSpc>
                <a:spcPct val="115000"/>
              </a:lnSpc>
              <a:spcBef>
                <a:spcPts val="0"/>
              </a:spcBef>
              <a:spcAft>
                <a:spcPts val="0"/>
              </a:spcAft>
              <a:buClr>
                <a:schemeClr val="dk1"/>
              </a:buClr>
              <a:buSzPts val="2200"/>
              <a:buFont typeface="Georgia"/>
              <a:buAutoNum type="arabicPeriod"/>
            </a:pPr>
            <a:r>
              <a:rPr lang="en-US" sz="2200" b="1" u="none" strike="noStrike" cap="none">
                <a:solidFill>
                  <a:schemeClr val="dk1"/>
                </a:solidFill>
                <a:latin typeface="Georgia"/>
                <a:ea typeface="Georgia"/>
                <a:cs typeface="Georgia"/>
                <a:sym typeface="Georgia"/>
              </a:rPr>
              <a:t>Cut</a:t>
            </a:r>
            <a:r>
              <a:rPr lang="en-US" sz="2200" b="0" i="0" u="none" strike="noStrike" cap="none">
                <a:solidFill>
                  <a:schemeClr val="dk1"/>
                </a:solidFill>
                <a:latin typeface="Georgia"/>
                <a:ea typeface="Georgia"/>
                <a:cs typeface="Georgia"/>
                <a:sym typeface="Georgia"/>
              </a:rPr>
              <a:t>: </a:t>
            </a:r>
            <a:r>
              <a:rPr lang="en-US" sz="2200">
                <a:solidFill>
                  <a:schemeClr val="dk1"/>
                </a:solidFill>
                <a:latin typeface="Georgia"/>
                <a:ea typeface="Georgia"/>
                <a:cs typeface="Georgia"/>
                <a:sym typeface="Georgia"/>
              </a:rPr>
              <a:t>Q</a:t>
            </a:r>
            <a:r>
              <a:rPr lang="en-US" sz="2200" b="0" i="0" u="none" strike="noStrike" cap="none">
                <a:solidFill>
                  <a:schemeClr val="dk1"/>
                </a:solidFill>
                <a:latin typeface="Georgia"/>
                <a:ea typeface="Georgia"/>
                <a:cs typeface="Georgia"/>
                <a:sym typeface="Georgia"/>
              </a:rPr>
              <a:t>uality of the cut (</a:t>
            </a:r>
            <a:r>
              <a:rPr lang="en-US" sz="2200">
                <a:solidFill>
                  <a:schemeClr val="dk1"/>
                </a:solidFill>
                <a:latin typeface="Georgia"/>
                <a:ea typeface="Georgia"/>
                <a:cs typeface="Georgia"/>
                <a:sym typeface="Georgia"/>
              </a:rPr>
              <a:t>f</a:t>
            </a:r>
            <a:r>
              <a:rPr lang="en-US" sz="2200" b="0" i="0" u="none" strike="noStrike" cap="none">
                <a:solidFill>
                  <a:schemeClr val="dk1"/>
                </a:solidFill>
                <a:latin typeface="Georgia"/>
                <a:ea typeface="Georgia"/>
                <a:cs typeface="Georgia"/>
                <a:sym typeface="Georgia"/>
              </a:rPr>
              <a:t>air, </a:t>
            </a:r>
            <a:r>
              <a:rPr lang="en-US" sz="2200">
                <a:solidFill>
                  <a:schemeClr val="dk1"/>
                </a:solidFill>
                <a:latin typeface="Georgia"/>
                <a:ea typeface="Georgia"/>
                <a:cs typeface="Georgia"/>
                <a:sym typeface="Georgia"/>
              </a:rPr>
              <a:t>g</a:t>
            </a:r>
            <a:r>
              <a:rPr lang="en-US" sz="2200" b="0" i="0" u="none" strike="noStrike" cap="none">
                <a:solidFill>
                  <a:schemeClr val="dk1"/>
                </a:solidFill>
                <a:latin typeface="Georgia"/>
                <a:ea typeface="Georgia"/>
                <a:cs typeface="Georgia"/>
                <a:sym typeface="Georgia"/>
              </a:rPr>
              <a:t>ood, </a:t>
            </a:r>
            <a:r>
              <a:rPr lang="en-US" sz="2200">
                <a:solidFill>
                  <a:schemeClr val="dk1"/>
                </a:solidFill>
                <a:latin typeface="Georgia"/>
                <a:ea typeface="Georgia"/>
                <a:cs typeface="Georgia"/>
                <a:sym typeface="Georgia"/>
              </a:rPr>
              <a:t>v</a:t>
            </a:r>
            <a:r>
              <a:rPr lang="en-US" sz="2200" b="0" i="0" u="none" strike="noStrike" cap="none">
                <a:solidFill>
                  <a:schemeClr val="dk1"/>
                </a:solidFill>
                <a:latin typeface="Georgia"/>
                <a:ea typeface="Georgia"/>
                <a:cs typeface="Georgia"/>
                <a:sym typeface="Georgia"/>
              </a:rPr>
              <a:t>ery </a:t>
            </a:r>
            <a:r>
              <a:rPr lang="en-US" sz="2200">
                <a:solidFill>
                  <a:schemeClr val="dk1"/>
                </a:solidFill>
                <a:latin typeface="Georgia"/>
                <a:ea typeface="Georgia"/>
                <a:cs typeface="Georgia"/>
                <a:sym typeface="Georgia"/>
              </a:rPr>
              <a:t>g</a:t>
            </a:r>
            <a:r>
              <a:rPr lang="en-US" sz="2200" b="0" i="0" u="none" strike="noStrike" cap="none">
                <a:solidFill>
                  <a:schemeClr val="dk1"/>
                </a:solidFill>
                <a:latin typeface="Georgia"/>
                <a:ea typeface="Georgia"/>
                <a:cs typeface="Georgia"/>
                <a:sym typeface="Georgia"/>
              </a:rPr>
              <a:t>ood, </a:t>
            </a:r>
            <a:r>
              <a:rPr lang="en-US" sz="2200">
                <a:solidFill>
                  <a:schemeClr val="dk1"/>
                </a:solidFill>
                <a:latin typeface="Georgia"/>
                <a:ea typeface="Georgia"/>
                <a:cs typeface="Georgia"/>
                <a:sym typeface="Georgia"/>
              </a:rPr>
              <a:t>p</a:t>
            </a:r>
            <a:r>
              <a:rPr lang="en-US" sz="2200" b="0" i="0" u="none" strike="noStrike" cap="none">
                <a:solidFill>
                  <a:schemeClr val="dk1"/>
                </a:solidFill>
                <a:latin typeface="Georgia"/>
                <a:ea typeface="Georgia"/>
                <a:cs typeface="Georgia"/>
                <a:sym typeface="Georgia"/>
              </a:rPr>
              <a:t>remium, </a:t>
            </a:r>
            <a:r>
              <a:rPr lang="en-US" sz="2200">
                <a:solidFill>
                  <a:schemeClr val="dk1"/>
                </a:solidFill>
                <a:latin typeface="Georgia"/>
                <a:ea typeface="Georgia"/>
                <a:cs typeface="Georgia"/>
                <a:sym typeface="Georgia"/>
              </a:rPr>
              <a:t>i</a:t>
            </a:r>
            <a:r>
              <a:rPr lang="en-US" sz="2200" b="0" i="0" u="none" strike="noStrike" cap="none">
                <a:solidFill>
                  <a:schemeClr val="dk1"/>
                </a:solidFill>
                <a:latin typeface="Georgia"/>
                <a:ea typeface="Georgia"/>
                <a:cs typeface="Georgia"/>
                <a:sym typeface="Georgia"/>
              </a:rPr>
              <a:t>deal).</a:t>
            </a:r>
            <a:endParaRPr sz="2200"/>
          </a:p>
          <a:p>
            <a:pPr marL="457200" marR="0" lvl="0" indent="-368300" algn="l" rtl="0">
              <a:lnSpc>
                <a:spcPct val="115000"/>
              </a:lnSpc>
              <a:spcBef>
                <a:spcPts val="0"/>
              </a:spcBef>
              <a:spcAft>
                <a:spcPts val="0"/>
              </a:spcAft>
              <a:buClr>
                <a:schemeClr val="dk1"/>
              </a:buClr>
              <a:buSzPts val="2200"/>
              <a:buFont typeface="Georgia"/>
              <a:buAutoNum type="arabicPeriod"/>
            </a:pPr>
            <a:r>
              <a:rPr lang="en-US" sz="2200" b="1" u="none" strike="noStrike" cap="none">
                <a:solidFill>
                  <a:schemeClr val="dk1"/>
                </a:solidFill>
                <a:latin typeface="Georgia"/>
                <a:ea typeface="Georgia"/>
                <a:cs typeface="Georgia"/>
                <a:sym typeface="Georgia"/>
              </a:rPr>
              <a:t>Color</a:t>
            </a:r>
            <a:r>
              <a:rPr lang="en-US" sz="2200" b="0" i="0" u="none" strike="noStrike" cap="none">
                <a:solidFill>
                  <a:schemeClr val="dk1"/>
                </a:solidFill>
                <a:latin typeface="Georgia"/>
                <a:ea typeface="Georgia"/>
                <a:cs typeface="Georgia"/>
                <a:sym typeface="Georgia"/>
              </a:rPr>
              <a:t>: </a:t>
            </a:r>
            <a:r>
              <a:rPr lang="en-US" sz="2200">
                <a:solidFill>
                  <a:schemeClr val="dk1"/>
                </a:solidFill>
                <a:latin typeface="Georgia"/>
                <a:ea typeface="Georgia"/>
                <a:cs typeface="Georgia"/>
                <a:sym typeface="Georgia"/>
              </a:rPr>
              <a:t>D</a:t>
            </a:r>
            <a:r>
              <a:rPr lang="en-US" sz="2200" b="0" i="0" u="none" strike="noStrike" cap="none">
                <a:solidFill>
                  <a:schemeClr val="dk1"/>
                </a:solidFill>
                <a:latin typeface="Georgia"/>
                <a:ea typeface="Georgia"/>
                <a:cs typeface="Georgia"/>
                <a:sym typeface="Georgia"/>
              </a:rPr>
              <a:t>iamond color, from J (worst) to D (best).</a:t>
            </a:r>
            <a:endParaRPr sz="2200"/>
          </a:p>
          <a:p>
            <a:pPr marL="457200" marR="0" lvl="0" indent="-368300" algn="l" rtl="0">
              <a:lnSpc>
                <a:spcPct val="115000"/>
              </a:lnSpc>
              <a:spcBef>
                <a:spcPts val="0"/>
              </a:spcBef>
              <a:spcAft>
                <a:spcPts val="0"/>
              </a:spcAft>
              <a:buClr>
                <a:schemeClr val="dk1"/>
              </a:buClr>
              <a:buSzPts val="2200"/>
              <a:buFont typeface="Georgia"/>
              <a:buAutoNum type="arabicPeriod"/>
            </a:pPr>
            <a:r>
              <a:rPr lang="en-US" sz="2200" b="1" u="none" strike="noStrike" cap="none">
                <a:solidFill>
                  <a:schemeClr val="dk1"/>
                </a:solidFill>
                <a:latin typeface="Georgia"/>
                <a:ea typeface="Georgia"/>
                <a:cs typeface="Georgia"/>
                <a:sym typeface="Georgia"/>
              </a:rPr>
              <a:t>Clarity</a:t>
            </a:r>
            <a:r>
              <a:rPr lang="en-US" sz="2200" b="0" i="0" u="none" strike="noStrike" cap="none">
                <a:solidFill>
                  <a:schemeClr val="dk1"/>
                </a:solidFill>
                <a:latin typeface="Georgia"/>
                <a:ea typeface="Georgia"/>
                <a:cs typeface="Georgia"/>
                <a:sym typeface="Georgia"/>
              </a:rPr>
              <a:t>: </a:t>
            </a:r>
            <a:r>
              <a:rPr lang="en-US" sz="2200">
                <a:solidFill>
                  <a:schemeClr val="dk1"/>
                </a:solidFill>
                <a:latin typeface="Georgia"/>
                <a:ea typeface="Georgia"/>
                <a:cs typeface="Georgia"/>
                <a:sym typeface="Georgia"/>
              </a:rPr>
              <a:t>A</a:t>
            </a:r>
            <a:r>
              <a:rPr lang="en-US" sz="2200" b="0" i="0" u="none" strike="noStrike" cap="none">
                <a:solidFill>
                  <a:schemeClr val="dk1"/>
                </a:solidFill>
                <a:latin typeface="Georgia"/>
                <a:ea typeface="Georgia"/>
                <a:cs typeface="Georgia"/>
                <a:sym typeface="Georgia"/>
              </a:rPr>
              <a:t> measurement of how clear the diamond is (I1 (worst), SI1, SI2, VS1, VS2, VVS1, VVS2, IF (best)).</a:t>
            </a:r>
            <a:endParaRPr sz="2200"/>
          </a:p>
          <a:p>
            <a:pPr marL="457200" marR="0" lvl="0" indent="-368300" algn="l" rtl="0">
              <a:lnSpc>
                <a:spcPct val="115000"/>
              </a:lnSpc>
              <a:spcBef>
                <a:spcPts val="0"/>
              </a:spcBef>
              <a:spcAft>
                <a:spcPts val="0"/>
              </a:spcAft>
              <a:buClr>
                <a:schemeClr val="dk1"/>
              </a:buClr>
              <a:buSzPts val="2200"/>
              <a:buFont typeface="Georgia"/>
              <a:buAutoNum type="arabicPeriod"/>
            </a:pPr>
            <a:r>
              <a:rPr lang="en-US" sz="2200" b="1">
                <a:solidFill>
                  <a:schemeClr val="dk1"/>
                </a:solidFill>
                <a:latin typeface="Georgia"/>
                <a:ea typeface="Georgia"/>
                <a:cs typeface="Georgia"/>
                <a:sym typeface="Georgia"/>
              </a:rPr>
              <a:t>X</a:t>
            </a:r>
            <a:r>
              <a:rPr lang="en-US" sz="2200" b="0" i="0" u="none" strike="noStrike" cap="none">
                <a:solidFill>
                  <a:schemeClr val="dk1"/>
                </a:solidFill>
                <a:latin typeface="Georgia"/>
                <a:ea typeface="Georgia"/>
                <a:cs typeface="Georgia"/>
                <a:sym typeface="Georgia"/>
              </a:rPr>
              <a:t>: </a:t>
            </a:r>
            <a:r>
              <a:rPr lang="en-US" sz="2200">
                <a:solidFill>
                  <a:schemeClr val="dk1"/>
                </a:solidFill>
                <a:latin typeface="Georgia"/>
                <a:ea typeface="Georgia"/>
                <a:cs typeface="Georgia"/>
                <a:sym typeface="Georgia"/>
              </a:rPr>
              <a:t>L</a:t>
            </a:r>
            <a:r>
              <a:rPr lang="en-US" sz="2200" b="0" i="0" u="none" strike="noStrike" cap="none">
                <a:solidFill>
                  <a:schemeClr val="dk1"/>
                </a:solidFill>
                <a:latin typeface="Georgia"/>
                <a:ea typeface="Georgia"/>
                <a:cs typeface="Georgia"/>
                <a:sym typeface="Georgia"/>
              </a:rPr>
              <a:t>ength in mm (0</a:t>
            </a:r>
            <a:r>
              <a:rPr lang="en-US" sz="2200">
                <a:solidFill>
                  <a:schemeClr val="dk1"/>
                </a:solidFill>
                <a:latin typeface="Georgia"/>
                <a:ea typeface="Georgia"/>
                <a:cs typeface="Georgia"/>
                <a:sym typeface="Georgia"/>
              </a:rPr>
              <a:t>–</a:t>
            </a:r>
            <a:r>
              <a:rPr lang="en-US" sz="2200" b="0" i="0" u="none" strike="noStrike" cap="none">
                <a:solidFill>
                  <a:schemeClr val="dk1"/>
                </a:solidFill>
                <a:latin typeface="Georgia"/>
                <a:ea typeface="Georgia"/>
                <a:cs typeface="Georgia"/>
                <a:sym typeface="Georgia"/>
              </a:rPr>
              <a:t>10.74).</a:t>
            </a:r>
            <a:endParaRPr sz="2200"/>
          </a:p>
          <a:p>
            <a:pPr marL="457200" marR="0" lvl="0" indent="-368300" algn="l" rtl="0">
              <a:lnSpc>
                <a:spcPct val="115000"/>
              </a:lnSpc>
              <a:spcBef>
                <a:spcPts val="0"/>
              </a:spcBef>
              <a:spcAft>
                <a:spcPts val="0"/>
              </a:spcAft>
              <a:buClr>
                <a:schemeClr val="dk1"/>
              </a:buClr>
              <a:buSzPts val="2200"/>
              <a:buFont typeface="Georgia"/>
              <a:buAutoNum type="arabicPeriod"/>
            </a:pPr>
            <a:r>
              <a:rPr lang="en-US" sz="2200" b="1">
                <a:solidFill>
                  <a:schemeClr val="dk1"/>
                </a:solidFill>
                <a:latin typeface="Georgia"/>
                <a:ea typeface="Georgia"/>
                <a:cs typeface="Georgia"/>
                <a:sym typeface="Georgia"/>
              </a:rPr>
              <a:t>Y</a:t>
            </a:r>
            <a:r>
              <a:rPr lang="en-US" sz="2200" b="0" i="0" u="none" strike="noStrike" cap="none">
                <a:solidFill>
                  <a:schemeClr val="dk1"/>
                </a:solidFill>
                <a:latin typeface="Georgia"/>
                <a:ea typeface="Georgia"/>
                <a:cs typeface="Georgia"/>
                <a:sym typeface="Georgia"/>
              </a:rPr>
              <a:t>: </a:t>
            </a:r>
            <a:r>
              <a:rPr lang="en-US" sz="2200">
                <a:solidFill>
                  <a:schemeClr val="dk1"/>
                </a:solidFill>
                <a:latin typeface="Georgia"/>
                <a:ea typeface="Georgia"/>
                <a:cs typeface="Georgia"/>
                <a:sym typeface="Georgia"/>
              </a:rPr>
              <a:t>W</a:t>
            </a:r>
            <a:r>
              <a:rPr lang="en-US" sz="2200" b="0" i="0" u="none" strike="noStrike" cap="none">
                <a:solidFill>
                  <a:schemeClr val="dk1"/>
                </a:solidFill>
                <a:latin typeface="Georgia"/>
                <a:ea typeface="Georgia"/>
                <a:cs typeface="Georgia"/>
                <a:sym typeface="Georgia"/>
              </a:rPr>
              <a:t>idth in mm (0</a:t>
            </a:r>
            <a:r>
              <a:rPr lang="en-US" sz="2200">
                <a:solidFill>
                  <a:schemeClr val="dk1"/>
                </a:solidFill>
                <a:latin typeface="Georgia"/>
                <a:ea typeface="Georgia"/>
                <a:cs typeface="Georgia"/>
                <a:sym typeface="Georgia"/>
              </a:rPr>
              <a:t>–</a:t>
            </a:r>
            <a:r>
              <a:rPr lang="en-US" sz="2200" b="0" i="0" u="none" strike="noStrike" cap="none">
                <a:solidFill>
                  <a:schemeClr val="dk1"/>
                </a:solidFill>
                <a:latin typeface="Georgia"/>
                <a:ea typeface="Georgia"/>
                <a:cs typeface="Georgia"/>
                <a:sym typeface="Georgia"/>
              </a:rPr>
              <a:t>58.9).</a:t>
            </a:r>
            <a:endParaRPr sz="2200"/>
          </a:p>
          <a:p>
            <a:pPr marL="457200" marR="0" lvl="0" indent="-368300" algn="l" rtl="0">
              <a:lnSpc>
                <a:spcPct val="115000"/>
              </a:lnSpc>
              <a:spcBef>
                <a:spcPts val="0"/>
              </a:spcBef>
              <a:spcAft>
                <a:spcPts val="0"/>
              </a:spcAft>
              <a:buClr>
                <a:schemeClr val="dk1"/>
              </a:buClr>
              <a:buSzPts val="2200"/>
              <a:buFont typeface="Georgia"/>
              <a:buAutoNum type="arabicPeriod"/>
            </a:pPr>
            <a:r>
              <a:rPr lang="en-US" sz="2200" b="1">
                <a:solidFill>
                  <a:schemeClr val="dk1"/>
                </a:solidFill>
                <a:latin typeface="Georgia"/>
                <a:ea typeface="Georgia"/>
                <a:cs typeface="Georgia"/>
                <a:sym typeface="Georgia"/>
              </a:rPr>
              <a:t>Z</a:t>
            </a:r>
            <a:r>
              <a:rPr lang="en-US" sz="2200" b="0" i="0" u="none" strike="noStrike" cap="none">
                <a:solidFill>
                  <a:schemeClr val="dk1"/>
                </a:solidFill>
                <a:latin typeface="Georgia"/>
                <a:ea typeface="Georgia"/>
                <a:cs typeface="Georgia"/>
                <a:sym typeface="Georgia"/>
              </a:rPr>
              <a:t>: </a:t>
            </a:r>
            <a:r>
              <a:rPr lang="en-US" sz="2200">
                <a:solidFill>
                  <a:schemeClr val="dk1"/>
                </a:solidFill>
                <a:latin typeface="Georgia"/>
                <a:ea typeface="Georgia"/>
                <a:cs typeface="Georgia"/>
                <a:sym typeface="Georgia"/>
              </a:rPr>
              <a:t>D</a:t>
            </a:r>
            <a:r>
              <a:rPr lang="en-US" sz="2200" b="0" i="0" u="none" strike="noStrike" cap="none">
                <a:solidFill>
                  <a:schemeClr val="dk1"/>
                </a:solidFill>
                <a:latin typeface="Georgia"/>
                <a:ea typeface="Georgia"/>
                <a:cs typeface="Georgia"/>
                <a:sym typeface="Georgia"/>
              </a:rPr>
              <a:t>epth in mm (0</a:t>
            </a:r>
            <a:r>
              <a:rPr lang="en-US" sz="2200">
                <a:solidFill>
                  <a:schemeClr val="dk1"/>
                </a:solidFill>
                <a:latin typeface="Georgia"/>
                <a:ea typeface="Georgia"/>
                <a:cs typeface="Georgia"/>
                <a:sym typeface="Georgia"/>
              </a:rPr>
              <a:t>–</a:t>
            </a:r>
            <a:r>
              <a:rPr lang="en-US" sz="2200" b="0" i="0" u="none" strike="noStrike" cap="none">
                <a:solidFill>
                  <a:schemeClr val="dk1"/>
                </a:solidFill>
                <a:latin typeface="Georgia"/>
                <a:ea typeface="Georgia"/>
                <a:cs typeface="Georgia"/>
                <a:sym typeface="Georgia"/>
              </a:rPr>
              <a:t>31.8).</a:t>
            </a:r>
            <a:endParaRPr sz="2200"/>
          </a:p>
          <a:p>
            <a:pPr marL="457200" marR="0" lvl="0" indent="-368300" algn="l" rtl="0">
              <a:lnSpc>
                <a:spcPct val="115000"/>
              </a:lnSpc>
              <a:spcBef>
                <a:spcPts val="0"/>
              </a:spcBef>
              <a:spcAft>
                <a:spcPts val="0"/>
              </a:spcAft>
              <a:buClr>
                <a:schemeClr val="dk1"/>
              </a:buClr>
              <a:buSzPts val="2200"/>
              <a:buFont typeface="Georgia"/>
              <a:buAutoNum type="arabicPeriod"/>
            </a:pPr>
            <a:r>
              <a:rPr lang="en-US" sz="2200" b="1" u="none" strike="noStrike" cap="none">
                <a:solidFill>
                  <a:schemeClr val="dk1"/>
                </a:solidFill>
                <a:latin typeface="Georgia"/>
                <a:ea typeface="Georgia"/>
                <a:cs typeface="Georgia"/>
                <a:sym typeface="Georgia"/>
              </a:rPr>
              <a:t>Depth</a:t>
            </a:r>
            <a:r>
              <a:rPr lang="en-US" sz="2200" b="0" i="0" u="none" strike="noStrike" cap="none">
                <a:solidFill>
                  <a:schemeClr val="dk1"/>
                </a:solidFill>
                <a:latin typeface="Georgia"/>
                <a:ea typeface="Georgia"/>
                <a:cs typeface="Georgia"/>
                <a:sym typeface="Georgia"/>
              </a:rPr>
              <a:t>: </a:t>
            </a:r>
            <a:r>
              <a:rPr lang="en-US" sz="2200">
                <a:solidFill>
                  <a:schemeClr val="dk1"/>
                </a:solidFill>
                <a:latin typeface="Georgia"/>
                <a:ea typeface="Georgia"/>
                <a:cs typeface="Georgia"/>
                <a:sym typeface="Georgia"/>
              </a:rPr>
              <a:t>T</a:t>
            </a:r>
            <a:r>
              <a:rPr lang="en-US" sz="2200" b="0" i="0" u="none" strike="noStrike" cap="none">
                <a:solidFill>
                  <a:schemeClr val="dk1"/>
                </a:solidFill>
                <a:latin typeface="Georgia"/>
                <a:ea typeface="Georgia"/>
                <a:cs typeface="Georgia"/>
                <a:sym typeface="Georgia"/>
              </a:rPr>
              <a:t>otal depth percentage = z / mean(x, y) = 2 * z / (x + y) (43</a:t>
            </a:r>
            <a:r>
              <a:rPr lang="en-US" sz="2200">
                <a:solidFill>
                  <a:schemeClr val="dk1"/>
                </a:solidFill>
                <a:latin typeface="Georgia"/>
                <a:ea typeface="Georgia"/>
                <a:cs typeface="Georgia"/>
                <a:sym typeface="Georgia"/>
              </a:rPr>
              <a:t>–</a:t>
            </a:r>
            <a:r>
              <a:rPr lang="en-US" sz="2200" b="0" i="0" u="none" strike="noStrike" cap="none">
                <a:solidFill>
                  <a:schemeClr val="dk1"/>
                </a:solidFill>
                <a:latin typeface="Georgia"/>
                <a:ea typeface="Georgia"/>
                <a:cs typeface="Georgia"/>
                <a:sym typeface="Georgia"/>
              </a:rPr>
              <a:t>79).</a:t>
            </a:r>
            <a:endParaRPr sz="2200"/>
          </a:p>
          <a:p>
            <a:pPr marL="457200" marR="0" lvl="0" indent="-368300" algn="l" rtl="0">
              <a:lnSpc>
                <a:spcPct val="115000"/>
              </a:lnSpc>
              <a:spcBef>
                <a:spcPts val="0"/>
              </a:spcBef>
              <a:spcAft>
                <a:spcPts val="0"/>
              </a:spcAft>
              <a:buClr>
                <a:schemeClr val="dk1"/>
              </a:buClr>
              <a:buSzPts val="2200"/>
              <a:buFont typeface="Georgia"/>
              <a:buAutoNum type="arabicPeriod"/>
            </a:pPr>
            <a:r>
              <a:rPr lang="en-US" sz="2200" b="1" u="none" strike="noStrike" cap="none">
                <a:solidFill>
                  <a:schemeClr val="dk1"/>
                </a:solidFill>
                <a:latin typeface="Georgia"/>
                <a:ea typeface="Georgia"/>
                <a:cs typeface="Georgia"/>
                <a:sym typeface="Georgia"/>
              </a:rPr>
              <a:t>Table</a:t>
            </a:r>
            <a:r>
              <a:rPr lang="en-US" sz="2200" b="0" i="0" u="none" strike="noStrike" cap="none">
                <a:solidFill>
                  <a:schemeClr val="dk1"/>
                </a:solidFill>
                <a:latin typeface="Georgia"/>
                <a:ea typeface="Georgia"/>
                <a:cs typeface="Georgia"/>
                <a:sym typeface="Georgia"/>
              </a:rPr>
              <a:t>: </a:t>
            </a:r>
            <a:r>
              <a:rPr lang="en-US" sz="2200">
                <a:solidFill>
                  <a:schemeClr val="dk1"/>
                </a:solidFill>
                <a:latin typeface="Georgia"/>
                <a:ea typeface="Georgia"/>
                <a:cs typeface="Georgia"/>
                <a:sym typeface="Georgia"/>
              </a:rPr>
              <a:t>W</a:t>
            </a:r>
            <a:r>
              <a:rPr lang="en-US" sz="2200" b="0" i="0" u="none" strike="noStrike" cap="none">
                <a:solidFill>
                  <a:schemeClr val="dk1"/>
                </a:solidFill>
                <a:latin typeface="Georgia"/>
                <a:ea typeface="Georgia"/>
                <a:cs typeface="Georgia"/>
                <a:sym typeface="Georgia"/>
              </a:rPr>
              <a:t>idth of top of diamond relative to widest point (43</a:t>
            </a:r>
            <a:r>
              <a:rPr lang="en-US" sz="2200">
                <a:solidFill>
                  <a:schemeClr val="dk1"/>
                </a:solidFill>
                <a:latin typeface="Georgia"/>
                <a:ea typeface="Georgia"/>
                <a:cs typeface="Georgia"/>
                <a:sym typeface="Georgia"/>
              </a:rPr>
              <a:t>–</a:t>
            </a:r>
            <a:r>
              <a:rPr lang="en-US" sz="2200" b="0" i="0" u="none" strike="noStrike" cap="none">
                <a:solidFill>
                  <a:schemeClr val="dk1"/>
                </a:solidFill>
                <a:latin typeface="Georgia"/>
                <a:ea typeface="Georgia"/>
                <a:cs typeface="Georgia"/>
                <a:sym typeface="Georgia"/>
              </a:rPr>
              <a:t>95).</a:t>
            </a:r>
            <a:endParaRPr sz="2200"/>
          </a:p>
        </p:txBody>
      </p:sp>
      <p:sp>
        <p:nvSpPr>
          <p:cNvPr id="1657" name="Shape 1657"/>
          <p:cNvSpPr/>
          <p:nvPr/>
        </p:nvSpPr>
        <p:spPr>
          <a:xfrm>
            <a:off x="635000" y="736600"/>
            <a:ext cx="7721700" cy="4317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Oswald"/>
              <a:buNone/>
            </a:pPr>
            <a:r>
              <a:rPr lang="en-US" sz="3200" b="1" i="0" u="none" strike="noStrike" cap="none">
                <a:solidFill>
                  <a:srgbClr val="000000"/>
                </a:solidFill>
                <a:latin typeface="Oswald"/>
                <a:ea typeface="Oswald"/>
                <a:cs typeface="Oswald"/>
                <a:sym typeface="Oswald"/>
              </a:rPr>
              <a:t>DIAMONDS DATASET: DESCRIPTION</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661"/>
        <p:cNvGrpSpPr/>
        <p:nvPr/>
      </p:nvGrpSpPr>
      <p:grpSpPr>
        <a:xfrm>
          <a:off x="0" y="0"/>
          <a:ext cx="0" cy="0"/>
          <a:chOff x="0" y="0"/>
          <a:chExt cx="0" cy="0"/>
        </a:xfrm>
      </p:grpSpPr>
      <p:sp>
        <p:nvSpPr>
          <p:cNvPr id="1662" name="Shape 1662"/>
          <p:cNvSpPr txBox="1">
            <a:spLocks noGrp="1"/>
          </p:cNvSpPr>
          <p:nvPr>
            <p:ph type="body" idx="1"/>
          </p:nvPr>
        </p:nvSpPr>
        <p:spPr>
          <a:xfrm>
            <a:off x="635006" y="1453674"/>
            <a:ext cx="11734800" cy="5155847"/>
          </a:xfrm>
          <a:prstGeom prst="rect">
            <a:avLst/>
          </a:prstGeom>
          <a:noFill/>
          <a:ln>
            <a:noFill/>
          </a:ln>
        </p:spPr>
        <p:txBody>
          <a:bodyPr spcFirstLastPara="1" wrap="square" lIns="0" tIns="0" rIns="0" bIns="0" anchor="t" anchorCtr="0">
            <a:noAutofit/>
          </a:bodyPr>
          <a:lstStyle/>
          <a:p>
            <a:pPr marL="457200" marR="0" lvl="0" indent="-381000" algn="l" rtl="0">
              <a:lnSpc>
                <a:spcPct val="115000"/>
              </a:lnSpc>
              <a:spcBef>
                <a:spcPts val="0"/>
              </a:spcBef>
              <a:spcAft>
                <a:spcPts val="0"/>
              </a:spcAft>
              <a:buClr>
                <a:schemeClr val="dk1"/>
              </a:buClr>
              <a:buSzPts val="2400"/>
              <a:buFont typeface="Georgia"/>
              <a:buAutoNum type="arabicPeriod"/>
            </a:pPr>
            <a:r>
              <a:rPr lang="en-US" sz="2400" i="0" u="none" strike="noStrike" cap="none">
                <a:solidFill>
                  <a:schemeClr val="dk1"/>
                </a:solidFill>
                <a:latin typeface="Georgia"/>
                <a:ea typeface="Georgia"/>
                <a:cs typeface="Georgia"/>
                <a:sym typeface="Georgia"/>
              </a:rPr>
              <a:t>Open the spreadsheet labeled </a:t>
            </a:r>
            <a:r>
              <a:rPr lang="en-US" sz="2400">
                <a:solidFill>
                  <a:schemeClr val="dk1"/>
                </a:solidFill>
                <a:latin typeface="Georgia"/>
                <a:ea typeface="Georgia"/>
                <a:cs typeface="Georgia"/>
                <a:sym typeface="Georgia"/>
              </a:rPr>
              <a:t>“</a:t>
            </a:r>
            <a:r>
              <a:rPr lang="en-US" sz="2400" b="1" i="0" u="sng" strike="noStrike" cap="none">
                <a:solidFill>
                  <a:schemeClr val="hlink"/>
                </a:solidFill>
                <a:latin typeface="Georgia"/>
                <a:ea typeface="Georgia"/>
                <a:cs typeface="Georgia"/>
                <a:sym typeface="Georgia"/>
                <a:hlinkClick r:id="rId3"/>
              </a:rPr>
              <a:t>Diamond_Inventory.xlsx</a:t>
            </a:r>
            <a:r>
              <a:rPr lang="en-US" sz="2400" i="0" u="sng" strike="noStrike" cap="none">
                <a:solidFill>
                  <a:schemeClr val="hlink"/>
                </a:solidFill>
                <a:latin typeface="Georgia"/>
                <a:ea typeface="Georgia"/>
                <a:cs typeface="Georgia"/>
                <a:sym typeface="Georgia"/>
                <a:hlinkClick r:id="rId3"/>
              </a:rPr>
              <a:t>.</a:t>
            </a:r>
            <a:r>
              <a:rPr lang="en-US" sz="2400">
                <a:solidFill>
                  <a:schemeClr val="dk1"/>
                </a:solidFill>
                <a:latin typeface="Georgia"/>
                <a:ea typeface="Georgia"/>
                <a:cs typeface="Georgia"/>
                <a:sym typeface="Georgia"/>
              </a:rPr>
              <a:t>”</a:t>
            </a:r>
            <a:endParaRPr sz="2400">
              <a:latin typeface="Georgia"/>
              <a:ea typeface="Georgia"/>
              <a:cs typeface="Georgia"/>
              <a:sym typeface="Georgia"/>
            </a:endParaRPr>
          </a:p>
          <a:p>
            <a:pPr marL="457200" marR="0" lvl="0" indent="-381000" algn="l" rtl="0">
              <a:lnSpc>
                <a:spcPct val="115000"/>
              </a:lnSpc>
              <a:spcBef>
                <a:spcPts val="0"/>
              </a:spcBef>
              <a:spcAft>
                <a:spcPts val="0"/>
              </a:spcAft>
              <a:buClr>
                <a:schemeClr val="dk1"/>
              </a:buClr>
              <a:buSzPts val="2400"/>
              <a:buFont typeface="Georgia"/>
              <a:buAutoNum type="arabicPeriod"/>
            </a:pPr>
            <a:r>
              <a:rPr lang="en-US" sz="2400" i="0" u="none" strike="noStrike" cap="none">
                <a:solidFill>
                  <a:schemeClr val="dk1"/>
                </a:solidFill>
                <a:latin typeface="Georgia"/>
                <a:ea typeface="Georgia"/>
                <a:cs typeface="Georgia"/>
                <a:sym typeface="Georgia"/>
              </a:rPr>
              <a:t>Create a </a:t>
            </a:r>
            <a:r>
              <a:rPr lang="en-US" sz="2400">
                <a:solidFill>
                  <a:schemeClr val="dk1"/>
                </a:solidFill>
                <a:latin typeface="Georgia"/>
                <a:ea typeface="Georgia"/>
                <a:cs typeface="Georgia"/>
                <a:sym typeface="Georgia"/>
              </a:rPr>
              <a:t>P</a:t>
            </a:r>
            <a:r>
              <a:rPr lang="en-US" sz="2400" i="0" u="none" strike="noStrike" cap="none">
                <a:solidFill>
                  <a:schemeClr val="dk1"/>
                </a:solidFill>
                <a:latin typeface="Georgia"/>
                <a:ea typeface="Georgia"/>
                <a:cs typeface="Georgia"/>
                <a:sym typeface="Georgia"/>
              </a:rPr>
              <a:t>ivot</a:t>
            </a:r>
            <a:r>
              <a:rPr lang="en-US" sz="2400">
                <a:solidFill>
                  <a:schemeClr val="dk1"/>
                </a:solidFill>
                <a:latin typeface="Georgia"/>
                <a:ea typeface="Georgia"/>
                <a:cs typeface="Georgia"/>
                <a:sym typeface="Georgia"/>
              </a:rPr>
              <a:t>T</a:t>
            </a:r>
            <a:r>
              <a:rPr lang="en-US" sz="2400" i="0" u="none" strike="noStrike" cap="none">
                <a:solidFill>
                  <a:schemeClr val="dk1"/>
                </a:solidFill>
                <a:latin typeface="Georgia"/>
                <a:ea typeface="Georgia"/>
                <a:cs typeface="Georgia"/>
                <a:sym typeface="Georgia"/>
              </a:rPr>
              <a:t>able by clicking </a:t>
            </a:r>
            <a:r>
              <a:rPr lang="en-US" sz="2400">
                <a:solidFill>
                  <a:schemeClr val="dk1"/>
                </a:solidFill>
                <a:latin typeface="Georgia"/>
                <a:ea typeface="Georgia"/>
                <a:cs typeface="Georgia"/>
                <a:sym typeface="Georgia"/>
              </a:rPr>
              <a:t>“</a:t>
            </a:r>
            <a:r>
              <a:rPr lang="en-US" sz="2400" b="1" i="0" u="none" strike="noStrike" cap="none">
                <a:solidFill>
                  <a:schemeClr val="dk1"/>
                </a:solidFill>
                <a:latin typeface="Georgia"/>
                <a:ea typeface="Georgia"/>
                <a:cs typeface="Georgia"/>
                <a:sym typeface="Georgia"/>
              </a:rPr>
              <a:t>PivotTable</a:t>
            </a:r>
            <a:r>
              <a:rPr lang="en-US" sz="2400">
                <a:solidFill>
                  <a:schemeClr val="dk1"/>
                </a:solidFill>
                <a:latin typeface="Georgia"/>
                <a:ea typeface="Georgia"/>
                <a:cs typeface="Georgia"/>
                <a:sym typeface="Georgia"/>
              </a:rPr>
              <a:t>”</a:t>
            </a:r>
            <a:r>
              <a:rPr lang="en-US" sz="2400" i="0" u="none" strike="noStrike" cap="none">
                <a:solidFill>
                  <a:schemeClr val="dk1"/>
                </a:solidFill>
                <a:latin typeface="Georgia"/>
                <a:ea typeface="Georgia"/>
                <a:cs typeface="Georgia"/>
                <a:sym typeface="Georgia"/>
              </a:rPr>
              <a:t> on the Insert ribbon under the </a:t>
            </a:r>
            <a:r>
              <a:rPr lang="en-US" sz="2400">
                <a:solidFill>
                  <a:schemeClr val="dk1"/>
                </a:solidFill>
                <a:latin typeface="Georgia"/>
                <a:ea typeface="Georgia"/>
                <a:cs typeface="Georgia"/>
                <a:sym typeface="Georgia"/>
              </a:rPr>
              <a:t>Data heading</a:t>
            </a:r>
            <a:r>
              <a:rPr lang="en-US" sz="2400" i="0" u="none" strike="noStrike" cap="none">
                <a:solidFill>
                  <a:schemeClr val="dk1"/>
                </a:solidFill>
                <a:latin typeface="Georgia"/>
                <a:ea typeface="Georgia"/>
                <a:cs typeface="Georgia"/>
                <a:sym typeface="Georgia"/>
              </a:rPr>
              <a:t>.</a:t>
            </a:r>
            <a:endParaRPr sz="2400">
              <a:latin typeface="Georgia"/>
              <a:ea typeface="Georgia"/>
              <a:cs typeface="Georgia"/>
              <a:sym typeface="Georgia"/>
            </a:endParaRPr>
          </a:p>
          <a:p>
            <a:pPr marL="457200" marR="0" lvl="0" indent="-381000" algn="l" rtl="0">
              <a:lnSpc>
                <a:spcPct val="115000"/>
              </a:lnSpc>
              <a:spcBef>
                <a:spcPts val="0"/>
              </a:spcBef>
              <a:spcAft>
                <a:spcPts val="0"/>
              </a:spcAft>
              <a:buClr>
                <a:schemeClr val="dk1"/>
              </a:buClr>
              <a:buSzPts val="2400"/>
              <a:buFont typeface="Georgia"/>
              <a:buAutoNum type="arabicPeriod"/>
            </a:pPr>
            <a:r>
              <a:rPr lang="en-US" sz="2400" i="0" u="none" strike="noStrike" cap="none">
                <a:solidFill>
                  <a:schemeClr val="dk1"/>
                </a:solidFill>
                <a:latin typeface="Georgia"/>
                <a:ea typeface="Georgia"/>
                <a:cs typeface="Georgia"/>
                <a:sym typeface="Georgia"/>
              </a:rPr>
              <a:t>Make sure you have a cell selected in the diamond data to pre-populate the range.</a:t>
            </a:r>
            <a:endParaRPr sz="2400">
              <a:latin typeface="Georgia"/>
              <a:ea typeface="Georgia"/>
              <a:cs typeface="Georgia"/>
              <a:sym typeface="Georgia"/>
            </a:endParaRPr>
          </a:p>
          <a:p>
            <a:pPr marL="457200" marR="0" lvl="0" indent="-381000" algn="l" rtl="0">
              <a:lnSpc>
                <a:spcPct val="115000"/>
              </a:lnSpc>
              <a:spcBef>
                <a:spcPts val="0"/>
              </a:spcBef>
              <a:spcAft>
                <a:spcPts val="0"/>
              </a:spcAft>
              <a:buClr>
                <a:schemeClr val="dk1"/>
              </a:buClr>
              <a:buSzPts val="2400"/>
              <a:buFont typeface="Georgia"/>
              <a:buAutoNum type="arabicPeriod"/>
            </a:pPr>
            <a:r>
              <a:rPr lang="en-US" sz="2400" i="0" u="none" strike="noStrike" cap="none">
                <a:solidFill>
                  <a:schemeClr val="dk1"/>
                </a:solidFill>
                <a:latin typeface="Georgia"/>
                <a:ea typeface="Georgia"/>
                <a:cs typeface="Georgia"/>
                <a:sym typeface="Georgia"/>
              </a:rPr>
              <a:t>Verify that the </a:t>
            </a:r>
            <a:r>
              <a:rPr lang="en-US" sz="2400">
                <a:solidFill>
                  <a:schemeClr val="dk1"/>
                </a:solidFill>
                <a:latin typeface="Georgia"/>
                <a:ea typeface="Georgia"/>
                <a:cs typeface="Georgia"/>
                <a:sym typeface="Georgia"/>
              </a:rPr>
              <a:t>t</a:t>
            </a:r>
            <a:r>
              <a:rPr lang="en-US" sz="2400" i="0" u="none" strike="noStrike" cap="none">
                <a:solidFill>
                  <a:schemeClr val="dk1"/>
                </a:solidFill>
                <a:latin typeface="Georgia"/>
                <a:ea typeface="Georgia"/>
                <a:cs typeface="Georgia"/>
                <a:sym typeface="Georgia"/>
              </a:rPr>
              <a:t>able/</a:t>
            </a:r>
            <a:r>
              <a:rPr lang="en-US" sz="2400">
                <a:solidFill>
                  <a:schemeClr val="dk1"/>
                </a:solidFill>
                <a:latin typeface="Georgia"/>
                <a:ea typeface="Georgia"/>
                <a:cs typeface="Georgia"/>
                <a:sym typeface="Georgia"/>
              </a:rPr>
              <a:t>r</a:t>
            </a:r>
            <a:r>
              <a:rPr lang="en-US" sz="2400" i="0" u="none" strike="noStrike" cap="none">
                <a:solidFill>
                  <a:schemeClr val="dk1"/>
                </a:solidFill>
                <a:latin typeface="Georgia"/>
                <a:ea typeface="Georgia"/>
                <a:cs typeface="Georgia"/>
                <a:sym typeface="Georgia"/>
              </a:rPr>
              <a:t>ange auto-selected </a:t>
            </a:r>
            <a:r>
              <a:rPr lang="en-US" sz="2400">
                <a:solidFill>
                  <a:schemeClr val="dk1"/>
                </a:solidFill>
                <a:latin typeface="Georgia"/>
                <a:ea typeface="Georgia"/>
                <a:cs typeface="Georgia"/>
                <a:sym typeface="Georgia"/>
              </a:rPr>
              <a:t>is</a:t>
            </a:r>
            <a:r>
              <a:rPr lang="en-US" sz="2400" i="0" u="none" strike="noStrike" cap="none">
                <a:solidFill>
                  <a:schemeClr val="dk1"/>
                </a:solidFill>
                <a:latin typeface="Georgia"/>
                <a:ea typeface="Georgia"/>
                <a:cs typeface="Georgia"/>
                <a:sym typeface="Georgia"/>
              </a:rPr>
              <a:t> the diamonds data. </a:t>
            </a:r>
            <a:endParaRPr sz="2400" i="0" u="none" strike="noStrike" cap="none">
              <a:solidFill>
                <a:schemeClr val="dk1"/>
              </a:solidFill>
              <a:latin typeface="Georgia"/>
              <a:ea typeface="Georgia"/>
              <a:cs typeface="Georgia"/>
              <a:sym typeface="Georgia"/>
            </a:endParaRPr>
          </a:p>
          <a:p>
            <a:pPr marL="914400" marR="0" lvl="1" indent="-381000" algn="l" rtl="0">
              <a:lnSpc>
                <a:spcPct val="115000"/>
              </a:lnSpc>
              <a:spcBef>
                <a:spcPts val="0"/>
              </a:spcBef>
              <a:spcAft>
                <a:spcPts val="0"/>
              </a:spcAft>
              <a:buClr>
                <a:schemeClr val="dk1"/>
              </a:buClr>
              <a:buSzPts val="2400"/>
              <a:buFont typeface="Georgia"/>
              <a:buAutoNum type="alphaLcPeriod"/>
            </a:pPr>
            <a:r>
              <a:rPr lang="en-US" sz="2400" i="0" u="none" strike="noStrike" cap="none">
                <a:solidFill>
                  <a:schemeClr val="dk1"/>
                </a:solidFill>
                <a:latin typeface="Georgia"/>
                <a:ea typeface="Georgia"/>
                <a:cs typeface="Georgia"/>
                <a:sym typeface="Georgia"/>
              </a:rPr>
              <a:t>If not, you can change it before moving on.</a:t>
            </a:r>
            <a:endParaRPr sz="2400">
              <a:latin typeface="Georgia"/>
              <a:ea typeface="Georgia"/>
              <a:cs typeface="Georgia"/>
              <a:sym typeface="Georgia"/>
            </a:endParaRPr>
          </a:p>
          <a:p>
            <a:pPr marL="457200" marR="0" lvl="0" indent="-381000" algn="l" rtl="0">
              <a:lnSpc>
                <a:spcPct val="115000"/>
              </a:lnSpc>
              <a:spcBef>
                <a:spcPts val="0"/>
              </a:spcBef>
              <a:spcAft>
                <a:spcPts val="0"/>
              </a:spcAft>
              <a:buClr>
                <a:schemeClr val="dk1"/>
              </a:buClr>
              <a:buSzPts val="2400"/>
              <a:buFont typeface="Georgia"/>
              <a:buAutoNum type="arabicPeriod"/>
            </a:pPr>
            <a:r>
              <a:rPr lang="en-US" sz="2400" i="0" u="none" strike="noStrike" cap="none">
                <a:solidFill>
                  <a:schemeClr val="dk1"/>
                </a:solidFill>
                <a:latin typeface="Georgia"/>
                <a:ea typeface="Georgia"/>
                <a:cs typeface="Georgia"/>
                <a:sym typeface="Georgia"/>
              </a:rPr>
              <a:t>Decide where you want to put the </a:t>
            </a:r>
            <a:r>
              <a:rPr lang="en-US" sz="2400">
                <a:solidFill>
                  <a:schemeClr val="dk1"/>
                </a:solidFill>
                <a:latin typeface="Georgia"/>
                <a:ea typeface="Georgia"/>
                <a:cs typeface="Georgia"/>
                <a:sym typeface="Georgia"/>
              </a:rPr>
              <a:t>P</a:t>
            </a:r>
            <a:r>
              <a:rPr lang="en-US" sz="2400" i="0" u="none" strike="noStrike" cap="none">
                <a:solidFill>
                  <a:schemeClr val="dk1"/>
                </a:solidFill>
                <a:latin typeface="Georgia"/>
                <a:ea typeface="Georgia"/>
                <a:cs typeface="Georgia"/>
                <a:sym typeface="Georgia"/>
              </a:rPr>
              <a:t>ivot</a:t>
            </a:r>
            <a:r>
              <a:rPr lang="en-US" sz="2400">
                <a:solidFill>
                  <a:schemeClr val="dk1"/>
                </a:solidFill>
                <a:latin typeface="Georgia"/>
                <a:ea typeface="Georgia"/>
                <a:cs typeface="Georgia"/>
                <a:sym typeface="Georgia"/>
              </a:rPr>
              <a:t>T</a:t>
            </a:r>
            <a:r>
              <a:rPr lang="en-US" sz="2400" i="0" u="none" strike="noStrike" cap="none">
                <a:solidFill>
                  <a:schemeClr val="dk1"/>
                </a:solidFill>
                <a:latin typeface="Georgia"/>
                <a:ea typeface="Georgia"/>
                <a:cs typeface="Georgia"/>
                <a:sym typeface="Georgia"/>
              </a:rPr>
              <a:t>able. </a:t>
            </a:r>
            <a:endParaRPr sz="2400" i="0" u="none" strike="noStrike" cap="none">
              <a:solidFill>
                <a:schemeClr val="dk1"/>
              </a:solidFill>
              <a:latin typeface="Georgia"/>
              <a:ea typeface="Georgia"/>
              <a:cs typeface="Georgia"/>
              <a:sym typeface="Georgia"/>
            </a:endParaRPr>
          </a:p>
          <a:p>
            <a:pPr marL="914400" marR="0" lvl="1" indent="-381000" algn="l" rtl="0">
              <a:lnSpc>
                <a:spcPct val="115000"/>
              </a:lnSpc>
              <a:spcBef>
                <a:spcPts val="0"/>
              </a:spcBef>
              <a:spcAft>
                <a:spcPts val="0"/>
              </a:spcAft>
              <a:buClr>
                <a:schemeClr val="dk1"/>
              </a:buClr>
              <a:buSzPts val="2400"/>
              <a:buFont typeface="Georgia"/>
              <a:buAutoNum type="alphaLcPeriod"/>
            </a:pPr>
            <a:r>
              <a:rPr lang="en-US" sz="2400" i="0" u="none" strike="noStrike" cap="none">
                <a:solidFill>
                  <a:schemeClr val="dk1"/>
                </a:solidFill>
                <a:latin typeface="Georgia"/>
                <a:ea typeface="Georgia"/>
                <a:cs typeface="Georgia"/>
                <a:sym typeface="Georgia"/>
              </a:rPr>
              <a:t>Let’s create a new worksheet for this example (which is the default option).</a:t>
            </a:r>
            <a:endParaRPr sz="2400">
              <a:latin typeface="Georgia"/>
              <a:ea typeface="Georgia"/>
              <a:cs typeface="Georgia"/>
              <a:sym typeface="Georgia"/>
            </a:endParaRPr>
          </a:p>
          <a:p>
            <a:pPr marL="457200" marR="0" lvl="0" indent="-381000" algn="l" rtl="0">
              <a:lnSpc>
                <a:spcPct val="115000"/>
              </a:lnSpc>
              <a:spcBef>
                <a:spcPts val="0"/>
              </a:spcBef>
              <a:spcAft>
                <a:spcPts val="0"/>
              </a:spcAft>
              <a:buClr>
                <a:schemeClr val="dk1"/>
              </a:buClr>
              <a:buSzPts val="2400"/>
              <a:buFont typeface="Georgia"/>
              <a:buAutoNum type="arabicPeriod"/>
            </a:pPr>
            <a:r>
              <a:rPr lang="en-US" sz="2400">
                <a:latin typeface="Georgia"/>
                <a:ea typeface="Georgia"/>
                <a:cs typeface="Georgia"/>
                <a:sym typeface="Georgia"/>
              </a:rPr>
              <a:t>C</a:t>
            </a:r>
            <a:r>
              <a:rPr lang="en-US" sz="2400" i="0" u="none" strike="noStrike" cap="none">
                <a:solidFill>
                  <a:schemeClr val="dk1"/>
                </a:solidFill>
                <a:latin typeface="Georgia"/>
                <a:ea typeface="Georgia"/>
                <a:cs typeface="Georgia"/>
                <a:sym typeface="Georgia"/>
              </a:rPr>
              <a:t>lick OK.</a:t>
            </a:r>
            <a:endParaRPr sz="2400">
              <a:latin typeface="Georgia"/>
              <a:ea typeface="Georgia"/>
              <a:cs typeface="Georgia"/>
              <a:sym typeface="Georgia"/>
            </a:endParaRPr>
          </a:p>
          <a:p>
            <a:pPr marL="0" marR="0" lvl="0" indent="0" algn="l" rtl="0">
              <a:lnSpc>
                <a:spcPct val="100000"/>
              </a:lnSpc>
              <a:spcBef>
                <a:spcPts val="2000"/>
              </a:spcBef>
              <a:spcAft>
                <a:spcPts val="0"/>
              </a:spcAft>
              <a:buClr>
                <a:srgbClr val="000000"/>
              </a:buClr>
              <a:buFont typeface="Arial"/>
              <a:buNone/>
            </a:pPr>
            <a:endParaRPr sz="2400" b="0" i="0" u="none" strike="noStrike" cap="none">
              <a:solidFill>
                <a:srgbClr val="000000"/>
              </a:solidFill>
              <a:latin typeface="Georgia"/>
              <a:ea typeface="Georgia"/>
              <a:cs typeface="Georgia"/>
              <a:sym typeface="Georgia"/>
            </a:endParaRPr>
          </a:p>
        </p:txBody>
      </p:sp>
      <p:sp>
        <p:nvSpPr>
          <p:cNvPr id="1663" name="Shape 1663"/>
          <p:cNvSpPr/>
          <p:nvPr/>
        </p:nvSpPr>
        <p:spPr>
          <a:xfrm>
            <a:off x="635000" y="736600"/>
            <a:ext cx="10941900" cy="4317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Oswald"/>
              <a:buNone/>
            </a:pPr>
            <a:r>
              <a:rPr lang="en-US" sz="3200" b="1" i="0" u="none" strike="noStrike" cap="none">
                <a:solidFill>
                  <a:srgbClr val="000000"/>
                </a:solidFill>
                <a:latin typeface="Oswald"/>
                <a:ea typeface="Oswald"/>
                <a:cs typeface="Oswald"/>
                <a:sym typeface="Oswald"/>
              </a:rPr>
              <a:t>CREATE A PIVOTTABLE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667"/>
        <p:cNvGrpSpPr/>
        <p:nvPr/>
      </p:nvGrpSpPr>
      <p:grpSpPr>
        <a:xfrm>
          <a:off x="0" y="0"/>
          <a:ext cx="0" cy="0"/>
          <a:chOff x="0" y="0"/>
          <a:chExt cx="0" cy="0"/>
        </a:xfrm>
      </p:grpSpPr>
      <p:sp>
        <p:nvSpPr>
          <p:cNvPr id="1668" name="Shape 1668"/>
          <p:cNvSpPr txBox="1">
            <a:spLocks noGrp="1"/>
          </p:cNvSpPr>
          <p:nvPr>
            <p:ph type="body" idx="1"/>
          </p:nvPr>
        </p:nvSpPr>
        <p:spPr>
          <a:xfrm>
            <a:off x="635000" y="1448470"/>
            <a:ext cx="11734800" cy="3810000"/>
          </a:xfrm>
          <a:prstGeom prst="rect">
            <a:avLst/>
          </a:prstGeom>
          <a:noFill/>
          <a:ln>
            <a:noFill/>
          </a:ln>
        </p:spPr>
        <p:txBody>
          <a:bodyPr spcFirstLastPara="1" wrap="square" lIns="0" tIns="0" rIns="0" bIns="0" anchor="t" anchorCtr="0">
            <a:noAutofit/>
          </a:bodyPr>
          <a:lstStyle/>
          <a:p>
            <a:pPr marL="0" marR="0" lvl="0" indent="0" algn="l" rtl="0">
              <a:lnSpc>
                <a:spcPct val="115000"/>
              </a:lnSpc>
              <a:spcBef>
                <a:spcPts val="0"/>
              </a:spcBef>
              <a:spcAft>
                <a:spcPts val="0"/>
              </a:spcAft>
              <a:buClr>
                <a:schemeClr val="dk1"/>
              </a:buClr>
              <a:buFont typeface="Arial"/>
              <a:buNone/>
            </a:pPr>
            <a:r>
              <a:rPr lang="en-US" sz="2400" b="0" i="0" u="none" strike="noStrike" cap="none">
                <a:solidFill>
                  <a:schemeClr val="dk1"/>
                </a:solidFill>
                <a:latin typeface="Georgia"/>
                <a:ea typeface="Georgia"/>
                <a:cs typeface="Georgia"/>
                <a:sym typeface="Georgia"/>
              </a:rPr>
              <a:t>Pivot</a:t>
            </a:r>
            <a:r>
              <a:rPr lang="en-US" sz="2400">
                <a:solidFill>
                  <a:schemeClr val="dk1"/>
                </a:solidFill>
                <a:latin typeface="Georgia"/>
                <a:ea typeface="Georgia"/>
                <a:cs typeface="Georgia"/>
                <a:sym typeface="Georgia"/>
              </a:rPr>
              <a:t>T</a:t>
            </a:r>
            <a:r>
              <a:rPr lang="en-US" sz="2400" b="0" i="0" u="none" strike="noStrike" cap="none">
                <a:solidFill>
                  <a:schemeClr val="dk1"/>
                </a:solidFill>
                <a:latin typeface="Georgia"/>
                <a:ea typeface="Georgia"/>
                <a:cs typeface="Georgia"/>
                <a:sym typeface="Georgia"/>
              </a:rPr>
              <a:t>ables have </a:t>
            </a:r>
            <a:r>
              <a:rPr lang="en-US" sz="2400" b="1" i="0" u="none" strike="noStrike" cap="none">
                <a:solidFill>
                  <a:schemeClr val="dk1"/>
                </a:solidFill>
                <a:latin typeface="Georgia"/>
                <a:ea typeface="Georgia"/>
                <a:cs typeface="Georgia"/>
                <a:sym typeface="Georgia"/>
              </a:rPr>
              <a:t>four</a:t>
            </a:r>
            <a:r>
              <a:rPr lang="en-US" sz="2400" b="0" i="0" u="none" strike="noStrike" cap="none">
                <a:solidFill>
                  <a:schemeClr val="dk1"/>
                </a:solidFill>
                <a:latin typeface="Georgia"/>
                <a:ea typeface="Georgia"/>
                <a:cs typeface="Georgia"/>
                <a:sym typeface="Georgia"/>
              </a:rPr>
              <a:t> primary components: </a:t>
            </a:r>
            <a:r>
              <a:rPr lang="en-US" sz="2400" b="1" i="0" u="none" strike="noStrike" cap="none">
                <a:solidFill>
                  <a:schemeClr val="dk1"/>
                </a:solidFill>
                <a:latin typeface="Georgia"/>
                <a:ea typeface="Georgia"/>
                <a:cs typeface="Georgia"/>
                <a:sym typeface="Georgia"/>
              </a:rPr>
              <a:t>filters</a:t>
            </a:r>
            <a:r>
              <a:rPr lang="en-US" sz="2400" b="0" i="0" u="none" strike="noStrike" cap="none">
                <a:solidFill>
                  <a:schemeClr val="dk1"/>
                </a:solidFill>
                <a:latin typeface="Georgia"/>
                <a:ea typeface="Georgia"/>
                <a:cs typeface="Georgia"/>
                <a:sym typeface="Georgia"/>
              </a:rPr>
              <a:t>, </a:t>
            </a:r>
            <a:r>
              <a:rPr lang="en-US" sz="2400" b="1" i="0" u="none" strike="noStrike" cap="none">
                <a:solidFill>
                  <a:schemeClr val="dk1"/>
                </a:solidFill>
                <a:latin typeface="Georgia"/>
                <a:ea typeface="Georgia"/>
                <a:cs typeface="Georgia"/>
                <a:sym typeface="Georgia"/>
              </a:rPr>
              <a:t>rows</a:t>
            </a:r>
            <a:r>
              <a:rPr lang="en-US" sz="2400" b="0" i="0" u="none" strike="noStrike" cap="none">
                <a:solidFill>
                  <a:schemeClr val="dk1"/>
                </a:solidFill>
                <a:latin typeface="Georgia"/>
                <a:ea typeface="Georgia"/>
                <a:cs typeface="Georgia"/>
                <a:sym typeface="Georgia"/>
              </a:rPr>
              <a:t>, </a:t>
            </a:r>
            <a:r>
              <a:rPr lang="en-US" sz="2400" b="1" i="0" u="none" strike="noStrike" cap="none">
                <a:solidFill>
                  <a:schemeClr val="dk1"/>
                </a:solidFill>
                <a:latin typeface="Georgia"/>
                <a:ea typeface="Georgia"/>
                <a:cs typeface="Georgia"/>
                <a:sym typeface="Georgia"/>
              </a:rPr>
              <a:t>columns</a:t>
            </a:r>
            <a:r>
              <a:rPr lang="en-US" sz="2400" b="0" i="0" u="none" strike="noStrike" cap="none">
                <a:solidFill>
                  <a:schemeClr val="dk1"/>
                </a:solidFill>
                <a:latin typeface="Georgia"/>
                <a:ea typeface="Georgia"/>
                <a:cs typeface="Georgia"/>
                <a:sym typeface="Georgia"/>
              </a:rPr>
              <a:t>, and </a:t>
            </a:r>
            <a:r>
              <a:rPr lang="en-US" sz="2400" b="1" i="0" u="none" strike="noStrike" cap="none">
                <a:solidFill>
                  <a:schemeClr val="dk1"/>
                </a:solidFill>
                <a:latin typeface="Georgia"/>
                <a:ea typeface="Georgia"/>
                <a:cs typeface="Georgia"/>
                <a:sym typeface="Georgia"/>
              </a:rPr>
              <a:t>values</a:t>
            </a:r>
            <a:r>
              <a:rPr lang="en-US" sz="2400" b="0" i="0" u="none" strike="noStrike" cap="none">
                <a:solidFill>
                  <a:schemeClr val="dk1"/>
                </a:solidFill>
                <a:latin typeface="Georgia"/>
                <a:ea typeface="Georgia"/>
                <a:cs typeface="Georgia"/>
                <a:sym typeface="Georgia"/>
              </a:rPr>
              <a:t>.</a:t>
            </a:r>
            <a:br>
              <a:rPr lang="en-US" sz="2400" b="0" i="0" u="none" strike="noStrike" cap="none">
                <a:solidFill>
                  <a:schemeClr val="dk1"/>
                </a:solidFill>
                <a:latin typeface="Georgia"/>
                <a:ea typeface="Georgia"/>
                <a:cs typeface="Georgia"/>
                <a:sym typeface="Georgia"/>
              </a:rPr>
            </a:br>
            <a:endParaRPr sz="2400" b="0" i="0" u="none" strike="noStrike" cap="none">
              <a:solidFill>
                <a:schemeClr val="dk1"/>
              </a:solidFill>
              <a:latin typeface="Georgia"/>
              <a:ea typeface="Georgia"/>
              <a:cs typeface="Georgia"/>
              <a:sym typeface="Georgia"/>
            </a:endParaRPr>
          </a:p>
          <a:p>
            <a:pPr marL="457200" marR="0" lvl="0" indent="-381000" algn="l" rtl="0">
              <a:lnSpc>
                <a:spcPct val="115000"/>
              </a:lnSpc>
              <a:spcBef>
                <a:spcPts val="1000"/>
              </a:spcBef>
              <a:spcAft>
                <a:spcPts val="0"/>
              </a:spcAft>
              <a:buClr>
                <a:schemeClr val="dk1"/>
              </a:buClr>
              <a:buSzPts val="2400"/>
              <a:buFont typeface="Georgia"/>
              <a:buAutoNum type="arabicPeriod"/>
            </a:pPr>
            <a:r>
              <a:rPr lang="en-US" sz="2400" b="1" i="0" u="none" strike="noStrike" cap="none">
                <a:solidFill>
                  <a:srgbClr val="7A1743"/>
                </a:solidFill>
                <a:latin typeface="Georgia"/>
                <a:ea typeface="Georgia"/>
                <a:cs typeface="Georgia"/>
                <a:sym typeface="Georgia"/>
              </a:rPr>
              <a:t>Filters</a:t>
            </a:r>
            <a:r>
              <a:rPr lang="en-US" sz="2400" b="1"/>
              <a:t>: </a:t>
            </a:r>
            <a:r>
              <a:rPr lang="en-US" sz="2400" i="1">
                <a:solidFill>
                  <a:schemeClr val="dk1"/>
                </a:solidFill>
                <a:latin typeface="Georgia"/>
                <a:ea typeface="Georgia"/>
                <a:cs typeface="Georgia"/>
                <a:sym typeface="Georgia"/>
              </a:rPr>
              <a:t>Which</a:t>
            </a:r>
            <a:r>
              <a:rPr lang="en-US" sz="2400" b="0" i="1" u="none" strike="noStrike" cap="none">
                <a:solidFill>
                  <a:schemeClr val="dk1"/>
                </a:solidFill>
                <a:latin typeface="Georgia"/>
                <a:ea typeface="Georgia"/>
                <a:cs typeface="Georgia"/>
                <a:sym typeface="Georgia"/>
              </a:rPr>
              <a:t> data</a:t>
            </a:r>
            <a:r>
              <a:rPr lang="en-US" sz="2400" b="0" i="0" u="none" strike="noStrike" cap="none">
                <a:solidFill>
                  <a:schemeClr val="dk1"/>
                </a:solidFill>
                <a:latin typeface="Georgia"/>
                <a:ea typeface="Georgia"/>
                <a:cs typeface="Georgia"/>
                <a:sym typeface="Georgia"/>
              </a:rPr>
              <a:t> should we include in our </a:t>
            </a:r>
            <a:r>
              <a:rPr lang="en-US" sz="2400">
                <a:solidFill>
                  <a:schemeClr val="dk1"/>
                </a:solidFill>
                <a:latin typeface="Georgia"/>
                <a:ea typeface="Georgia"/>
                <a:cs typeface="Georgia"/>
                <a:sym typeface="Georgia"/>
              </a:rPr>
              <a:t>P</a:t>
            </a:r>
            <a:r>
              <a:rPr lang="en-US" sz="2400" b="0" i="0" u="none" strike="noStrike" cap="none">
                <a:solidFill>
                  <a:schemeClr val="dk1"/>
                </a:solidFill>
                <a:latin typeface="Georgia"/>
                <a:ea typeface="Georgia"/>
                <a:cs typeface="Georgia"/>
                <a:sym typeface="Georgia"/>
              </a:rPr>
              <a:t>ivot</a:t>
            </a:r>
            <a:r>
              <a:rPr lang="en-US" sz="2400">
                <a:solidFill>
                  <a:schemeClr val="dk1"/>
                </a:solidFill>
                <a:latin typeface="Georgia"/>
                <a:ea typeface="Georgia"/>
                <a:cs typeface="Georgia"/>
                <a:sym typeface="Georgia"/>
              </a:rPr>
              <a:t>T</a:t>
            </a:r>
            <a:r>
              <a:rPr lang="en-US" sz="2400" b="0" i="0" u="none" strike="noStrike" cap="none">
                <a:solidFill>
                  <a:schemeClr val="dk1"/>
                </a:solidFill>
                <a:latin typeface="Georgia"/>
                <a:ea typeface="Georgia"/>
                <a:cs typeface="Georgia"/>
                <a:sym typeface="Georgia"/>
              </a:rPr>
              <a:t>able? </a:t>
            </a:r>
            <a:endParaRPr sz="2400" b="0" i="0" u="none" strike="noStrike" cap="none">
              <a:solidFill>
                <a:schemeClr val="dk1"/>
              </a:solidFill>
              <a:latin typeface="Georgia"/>
              <a:ea typeface="Georgia"/>
              <a:cs typeface="Georgia"/>
              <a:sym typeface="Georgia"/>
            </a:endParaRPr>
          </a:p>
          <a:p>
            <a:pPr marL="914400" marR="0" lvl="1" indent="-381000" algn="l" rtl="0">
              <a:lnSpc>
                <a:spcPct val="115000"/>
              </a:lnSpc>
              <a:spcBef>
                <a:spcPts val="0"/>
              </a:spcBef>
              <a:spcAft>
                <a:spcPts val="0"/>
              </a:spcAft>
              <a:buClr>
                <a:schemeClr val="dk1"/>
              </a:buClr>
              <a:buSzPts val="2400"/>
              <a:buFont typeface="Georgia"/>
              <a:buAutoNum type="alphaLcPeriod"/>
            </a:pPr>
            <a:r>
              <a:rPr lang="en-US" sz="2400">
                <a:solidFill>
                  <a:schemeClr val="dk1"/>
                </a:solidFill>
                <a:latin typeface="Georgia"/>
                <a:ea typeface="Georgia"/>
                <a:cs typeface="Georgia"/>
                <a:sym typeface="Georgia"/>
              </a:rPr>
              <a:t>We’ll start</a:t>
            </a:r>
            <a:r>
              <a:rPr lang="en-US" sz="2400" b="0" i="0" u="none" strike="noStrike" cap="none">
                <a:solidFill>
                  <a:schemeClr val="dk1"/>
                </a:solidFill>
                <a:latin typeface="Georgia"/>
                <a:ea typeface="Georgia"/>
                <a:cs typeface="Georgia"/>
                <a:sym typeface="Georgia"/>
              </a:rPr>
              <a:t> </a:t>
            </a:r>
            <a:r>
              <a:rPr lang="en-US" sz="2400">
                <a:solidFill>
                  <a:schemeClr val="dk1"/>
                </a:solidFill>
                <a:latin typeface="Georgia"/>
                <a:ea typeface="Georgia"/>
                <a:cs typeface="Georgia"/>
                <a:sym typeface="Georgia"/>
              </a:rPr>
              <a:t>by</a:t>
            </a:r>
            <a:r>
              <a:rPr lang="en-US" sz="2400" b="0" i="0" u="none" strike="noStrike" cap="none">
                <a:solidFill>
                  <a:schemeClr val="dk1"/>
                </a:solidFill>
                <a:latin typeface="Georgia"/>
                <a:ea typeface="Georgia"/>
                <a:cs typeface="Georgia"/>
                <a:sym typeface="Georgia"/>
              </a:rPr>
              <a:t> filtering out any data we do</a:t>
            </a:r>
            <a:r>
              <a:rPr lang="en-US" sz="2400">
                <a:solidFill>
                  <a:schemeClr val="dk1"/>
                </a:solidFill>
                <a:latin typeface="Georgia"/>
                <a:ea typeface="Georgia"/>
                <a:cs typeface="Georgia"/>
                <a:sym typeface="Georgia"/>
              </a:rPr>
              <a:t>n’</a:t>
            </a:r>
            <a:r>
              <a:rPr lang="en-US" sz="2400" b="0" i="0" u="none" strike="noStrike" cap="none">
                <a:solidFill>
                  <a:schemeClr val="dk1"/>
                </a:solidFill>
                <a:latin typeface="Georgia"/>
                <a:ea typeface="Georgia"/>
                <a:cs typeface="Georgia"/>
                <a:sym typeface="Georgia"/>
              </a:rPr>
              <a:t>t want to include.</a:t>
            </a:r>
            <a:br>
              <a:rPr lang="en-US" sz="2400" b="0" i="0" u="none" strike="noStrike" cap="none">
                <a:solidFill>
                  <a:schemeClr val="dk1"/>
                </a:solidFill>
                <a:latin typeface="Georgia"/>
                <a:ea typeface="Georgia"/>
                <a:cs typeface="Georgia"/>
                <a:sym typeface="Georgia"/>
              </a:rPr>
            </a:br>
            <a:endParaRPr sz="2400">
              <a:solidFill>
                <a:schemeClr val="dk1"/>
              </a:solidFill>
              <a:latin typeface="Georgia"/>
              <a:ea typeface="Georgia"/>
              <a:cs typeface="Georgia"/>
              <a:sym typeface="Georgia"/>
            </a:endParaRPr>
          </a:p>
          <a:p>
            <a:pPr marL="457200" marR="0" lvl="0" indent="-381000" algn="l" rtl="0">
              <a:lnSpc>
                <a:spcPct val="115000"/>
              </a:lnSpc>
              <a:spcBef>
                <a:spcPts val="0"/>
              </a:spcBef>
              <a:spcAft>
                <a:spcPts val="0"/>
              </a:spcAft>
              <a:buClr>
                <a:schemeClr val="dk1"/>
              </a:buClr>
              <a:buSzPts val="2400"/>
              <a:buFont typeface="Georgia"/>
              <a:buAutoNum type="arabicPeriod"/>
            </a:pPr>
            <a:r>
              <a:rPr lang="en-US" sz="2400" b="1" i="0" u="none" strike="noStrike" cap="none">
                <a:solidFill>
                  <a:srgbClr val="7A1743"/>
                </a:solidFill>
                <a:latin typeface="Georgia"/>
                <a:ea typeface="Georgia"/>
                <a:cs typeface="Georgia"/>
                <a:sym typeface="Georgia"/>
              </a:rPr>
              <a:t>Rows</a:t>
            </a:r>
            <a:r>
              <a:rPr lang="en-US" sz="2400" b="1"/>
              <a:t>: </a:t>
            </a:r>
            <a:r>
              <a:rPr lang="en-US" sz="2400" b="0" i="0" u="none" strike="noStrike" cap="none">
                <a:solidFill>
                  <a:schemeClr val="dk1"/>
                </a:solidFill>
                <a:latin typeface="Georgia"/>
                <a:ea typeface="Georgia"/>
                <a:cs typeface="Georgia"/>
                <a:sym typeface="Georgia"/>
              </a:rPr>
              <a:t>What </a:t>
            </a:r>
            <a:r>
              <a:rPr lang="en-US" sz="2400" b="0" i="1" u="none" strike="noStrike" cap="none">
                <a:solidFill>
                  <a:schemeClr val="dk1"/>
                </a:solidFill>
                <a:latin typeface="Georgia"/>
                <a:ea typeface="Georgia"/>
                <a:cs typeface="Georgia"/>
                <a:sym typeface="Georgia"/>
              </a:rPr>
              <a:t>unique data values</a:t>
            </a:r>
            <a:r>
              <a:rPr lang="en-US" sz="2400" b="0" i="0" u="none" strike="noStrike" cap="none">
                <a:solidFill>
                  <a:schemeClr val="dk1"/>
                </a:solidFill>
                <a:latin typeface="Georgia"/>
                <a:ea typeface="Georgia"/>
                <a:cs typeface="Georgia"/>
                <a:sym typeface="Georgia"/>
              </a:rPr>
              <a:t> do we want to have as rows in our table?</a:t>
            </a:r>
            <a:endParaRPr sz="2400" b="0" i="0" u="none" strike="noStrike" cap="none">
              <a:solidFill>
                <a:schemeClr val="dk1"/>
              </a:solidFill>
              <a:latin typeface="Georgia"/>
              <a:ea typeface="Georgia"/>
              <a:cs typeface="Georgia"/>
              <a:sym typeface="Georgia"/>
            </a:endParaRPr>
          </a:p>
          <a:p>
            <a:pPr marL="914400" marR="0" lvl="1" indent="-381000" algn="l" rtl="0">
              <a:lnSpc>
                <a:spcPct val="115000"/>
              </a:lnSpc>
              <a:spcBef>
                <a:spcPts val="0"/>
              </a:spcBef>
              <a:spcAft>
                <a:spcPts val="0"/>
              </a:spcAft>
              <a:buClr>
                <a:schemeClr val="dk1"/>
              </a:buClr>
              <a:buSzPts val="2400"/>
              <a:buFont typeface="Georgia"/>
              <a:buAutoNum type="alphaLcPeriod"/>
            </a:pPr>
            <a:r>
              <a:rPr lang="en-US" sz="2400" b="0" i="0" u="none" strike="noStrike" cap="none">
                <a:solidFill>
                  <a:schemeClr val="dk1"/>
                </a:solidFill>
                <a:latin typeface="Georgia"/>
                <a:ea typeface="Georgia"/>
                <a:cs typeface="Georgia"/>
                <a:sym typeface="Georgia"/>
              </a:rPr>
              <a:t>These values must exist in the data. If they don’t, you</a:t>
            </a:r>
            <a:r>
              <a:rPr lang="en-US" sz="2400">
                <a:solidFill>
                  <a:schemeClr val="dk1"/>
                </a:solidFill>
                <a:latin typeface="Georgia"/>
                <a:ea typeface="Georgia"/>
                <a:cs typeface="Georgia"/>
                <a:sym typeface="Georgia"/>
              </a:rPr>
              <a:t>’ll</a:t>
            </a:r>
            <a:r>
              <a:rPr lang="en-US" sz="2400" b="0" i="0" u="none" strike="noStrike" cap="none">
                <a:solidFill>
                  <a:schemeClr val="dk1"/>
                </a:solidFill>
                <a:latin typeface="Georgia"/>
                <a:ea typeface="Georgia"/>
                <a:cs typeface="Georgia"/>
                <a:sym typeface="Georgia"/>
              </a:rPr>
              <a:t> need to create them first.</a:t>
            </a:r>
            <a:endParaRPr sz="2400" b="0" i="0" u="none" strike="noStrike" cap="none">
              <a:solidFill>
                <a:srgbClr val="000000"/>
              </a:solidFill>
              <a:latin typeface="Georgia"/>
              <a:ea typeface="Georgia"/>
              <a:cs typeface="Georgia"/>
              <a:sym typeface="Georgia"/>
            </a:endParaRPr>
          </a:p>
        </p:txBody>
      </p:sp>
      <p:sp>
        <p:nvSpPr>
          <p:cNvPr id="1669" name="Shape 1669"/>
          <p:cNvSpPr/>
          <p:nvPr/>
        </p:nvSpPr>
        <p:spPr>
          <a:xfrm>
            <a:off x="635000" y="736600"/>
            <a:ext cx="10941900" cy="4317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Oswald"/>
              <a:buNone/>
            </a:pPr>
            <a:r>
              <a:rPr lang="en-US" sz="3200" b="1" i="0" u="none" strike="noStrike" cap="none" dirty="0">
                <a:solidFill>
                  <a:srgbClr val="000000"/>
                </a:solidFill>
                <a:latin typeface="Oswald"/>
                <a:ea typeface="Oswald"/>
                <a:cs typeface="Oswald"/>
                <a:sym typeface="Oswald"/>
              </a:rPr>
              <a:t>COMPONENTS OF A PIVOT TABLE</a:t>
            </a:r>
            <a:endParaRPr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673"/>
        <p:cNvGrpSpPr/>
        <p:nvPr/>
      </p:nvGrpSpPr>
      <p:grpSpPr>
        <a:xfrm>
          <a:off x="0" y="0"/>
          <a:ext cx="0" cy="0"/>
          <a:chOff x="0" y="0"/>
          <a:chExt cx="0" cy="0"/>
        </a:xfrm>
      </p:grpSpPr>
      <p:sp>
        <p:nvSpPr>
          <p:cNvPr id="1674" name="Shape 1674"/>
          <p:cNvSpPr txBox="1">
            <a:spLocks noGrp="1"/>
          </p:cNvSpPr>
          <p:nvPr>
            <p:ph type="body" idx="1"/>
          </p:nvPr>
        </p:nvSpPr>
        <p:spPr>
          <a:xfrm>
            <a:off x="635000" y="1448470"/>
            <a:ext cx="11734800" cy="3810000"/>
          </a:xfrm>
          <a:prstGeom prst="rect">
            <a:avLst/>
          </a:prstGeom>
          <a:noFill/>
          <a:ln>
            <a:noFill/>
          </a:ln>
        </p:spPr>
        <p:txBody>
          <a:bodyPr spcFirstLastPara="1" wrap="square" lIns="0" tIns="0" rIns="0" bIns="0" anchor="t" anchorCtr="0">
            <a:noAutofit/>
          </a:bodyPr>
          <a:lstStyle/>
          <a:p>
            <a:pPr marL="0" marR="0" lvl="0" indent="0" algn="l" rtl="0">
              <a:lnSpc>
                <a:spcPct val="115000"/>
              </a:lnSpc>
              <a:spcBef>
                <a:spcPts val="0"/>
              </a:spcBef>
              <a:spcAft>
                <a:spcPts val="0"/>
              </a:spcAft>
              <a:buClr>
                <a:schemeClr val="dk1"/>
              </a:buClr>
              <a:buFont typeface="Arial"/>
              <a:buNone/>
            </a:pPr>
            <a:r>
              <a:rPr lang="en-US" sz="2400" b="0" i="0" u="none" strike="noStrike" cap="none">
                <a:solidFill>
                  <a:schemeClr val="dk1"/>
                </a:solidFill>
                <a:latin typeface="Georgia"/>
                <a:ea typeface="Georgia"/>
                <a:cs typeface="Georgia"/>
                <a:sym typeface="Georgia"/>
              </a:rPr>
              <a:t>Pivot</a:t>
            </a:r>
            <a:r>
              <a:rPr lang="en-US" sz="2400">
                <a:solidFill>
                  <a:schemeClr val="dk1"/>
                </a:solidFill>
                <a:latin typeface="Georgia"/>
                <a:ea typeface="Georgia"/>
                <a:cs typeface="Georgia"/>
                <a:sym typeface="Georgia"/>
              </a:rPr>
              <a:t>T</a:t>
            </a:r>
            <a:r>
              <a:rPr lang="en-US" sz="2400" b="0" i="0" u="none" strike="noStrike" cap="none">
                <a:solidFill>
                  <a:schemeClr val="dk1"/>
                </a:solidFill>
                <a:latin typeface="Georgia"/>
                <a:ea typeface="Georgia"/>
                <a:cs typeface="Georgia"/>
                <a:sym typeface="Georgia"/>
              </a:rPr>
              <a:t>ables have </a:t>
            </a:r>
            <a:r>
              <a:rPr lang="en-US" sz="2400" b="1" i="0" u="none" strike="noStrike" cap="none">
                <a:solidFill>
                  <a:schemeClr val="dk1"/>
                </a:solidFill>
                <a:latin typeface="Georgia"/>
                <a:ea typeface="Georgia"/>
                <a:cs typeface="Georgia"/>
                <a:sym typeface="Georgia"/>
              </a:rPr>
              <a:t>four</a:t>
            </a:r>
            <a:r>
              <a:rPr lang="en-US" sz="2400" b="0" i="0" u="none" strike="noStrike" cap="none">
                <a:solidFill>
                  <a:schemeClr val="dk1"/>
                </a:solidFill>
                <a:latin typeface="Georgia"/>
                <a:ea typeface="Georgia"/>
                <a:cs typeface="Georgia"/>
                <a:sym typeface="Georgia"/>
              </a:rPr>
              <a:t> primary components: </a:t>
            </a:r>
            <a:r>
              <a:rPr lang="en-US" sz="2400" b="1" i="0" u="none" strike="noStrike" cap="none">
                <a:solidFill>
                  <a:schemeClr val="dk1"/>
                </a:solidFill>
                <a:latin typeface="Georgia"/>
                <a:ea typeface="Georgia"/>
                <a:cs typeface="Georgia"/>
                <a:sym typeface="Georgia"/>
              </a:rPr>
              <a:t>filters</a:t>
            </a:r>
            <a:r>
              <a:rPr lang="en-US" sz="2400" b="0" i="0" u="none" strike="noStrike" cap="none">
                <a:solidFill>
                  <a:schemeClr val="dk1"/>
                </a:solidFill>
                <a:latin typeface="Georgia"/>
                <a:ea typeface="Georgia"/>
                <a:cs typeface="Georgia"/>
                <a:sym typeface="Georgia"/>
              </a:rPr>
              <a:t>, </a:t>
            </a:r>
            <a:r>
              <a:rPr lang="en-US" sz="2400" b="1" i="0" u="none" strike="noStrike" cap="none">
                <a:solidFill>
                  <a:schemeClr val="dk1"/>
                </a:solidFill>
                <a:latin typeface="Georgia"/>
                <a:ea typeface="Georgia"/>
                <a:cs typeface="Georgia"/>
                <a:sym typeface="Georgia"/>
              </a:rPr>
              <a:t>rows</a:t>
            </a:r>
            <a:r>
              <a:rPr lang="en-US" sz="2400" b="0" i="0" u="none" strike="noStrike" cap="none">
                <a:solidFill>
                  <a:schemeClr val="dk1"/>
                </a:solidFill>
                <a:latin typeface="Georgia"/>
                <a:ea typeface="Georgia"/>
                <a:cs typeface="Georgia"/>
                <a:sym typeface="Georgia"/>
              </a:rPr>
              <a:t>, </a:t>
            </a:r>
            <a:r>
              <a:rPr lang="en-US" sz="2400" b="1" i="0" u="none" strike="noStrike" cap="none">
                <a:solidFill>
                  <a:schemeClr val="dk1"/>
                </a:solidFill>
                <a:latin typeface="Georgia"/>
                <a:ea typeface="Georgia"/>
                <a:cs typeface="Georgia"/>
                <a:sym typeface="Georgia"/>
              </a:rPr>
              <a:t>columns</a:t>
            </a:r>
            <a:r>
              <a:rPr lang="en-US" sz="2400" b="0" i="0" u="none" strike="noStrike" cap="none">
                <a:solidFill>
                  <a:schemeClr val="dk1"/>
                </a:solidFill>
                <a:latin typeface="Georgia"/>
                <a:ea typeface="Georgia"/>
                <a:cs typeface="Georgia"/>
                <a:sym typeface="Georgia"/>
              </a:rPr>
              <a:t>, and </a:t>
            </a:r>
            <a:r>
              <a:rPr lang="en-US" sz="2400" b="1" i="0" u="none" strike="noStrike" cap="none">
                <a:solidFill>
                  <a:schemeClr val="dk1"/>
                </a:solidFill>
                <a:latin typeface="Georgia"/>
                <a:ea typeface="Georgia"/>
                <a:cs typeface="Georgia"/>
                <a:sym typeface="Georgia"/>
              </a:rPr>
              <a:t>values</a:t>
            </a:r>
            <a:r>
              <a:rPr lang="en-US" sz="2400" b="0" i="0" u="none" strike="noStrike" cap="none">
                <a:solidFill>
                  <a:schemeClr val="dk1"/>
                </a:solidFill>
                <a:latin typeface="Georgia"/>
                <a:ea typeface="Georgia"/>
                <a:cs typeface="Georgia"/>
                <a:sym typeface="Georgia"/>
              </a:rPr>
              <a:t>.</a:t>
            </a:r>
            <a:br>
              <a:rPr lang="en-US" sz="2400" b="0" i="0" u="none" strike="noStrike" cap="none">
                <a:solidFill>
                  <a:schemeClr val="dk1"/>
                </a:solidFill>
                <a:latin typeface="Georgia"/>
                <a:ea typeface="Georgia"/>
                <a:cs typeface="Georgia"/>
                <a:sym typeface="Georgia"/>
              </a:rPr>
            </a:br>
            <a:endParaRPr sz="2400">
              <a:solidFill>
                <a:schemeClr val="dk1"/>
              </a:solidFill>
              <a:latin typeface="Georgia"/>
              <a:ea typeface="Georgia"/>
              <a:cs typeface="Georgia"/>
              <a:sym typeface="Georgia"/>
            </a:endParaRPr>
          </a:p>
          <a:p>
            <a:pPr marL="0" marR="0" lvl="0" indent="0" algn="l" rtl="0">
              <a:lnSpc>
                <a:spcPct val="115000"/>
              </a:lnSpc>
              <a:spcBef>
                <a:spcPts val="1000"/>
              </a:spcBef>
              <a:spcAft>
                <a:spcPts val="0"/>
              </a:spcAft>
              <a:buNone/>
            </a:pPr>
            <a:r>
              <a:rPr lang="en-US" sz="2400">
                <a:latin typeface="Georgia"/>
                <a:ea typeface="Georgia"/>
                <a:cs typeface="Georgia"/>
                <a:sym typeface="Georgia"/>
              </a:rPr>
              <a:t>3. </a:t>
            </a:r>
            <a:r>
              <a:rPr lang="en-US" sz="2400" b="1">
                <a:solidFill>
                  <a:srgbClr val="7A1743"/>
                </a:solidFill>
                <a:latin typeface="Georgia"/>
                <a:ea typeface="Georgia"/>
                <a:cs typeface="Georgia"/>
                <a:sym typeface="Georgia"/>
              </a:rPr>
              <a:t>Columns</a:t>
            </a:r>
            <a:r>
              <a:rPr lang="en-US" sz="2400" b="1">
                <a:solidFill>
                  <a:schemeClr val="dk1"/>
                </a:solidFill>
              </a:rPr>
              <a:t>: </a:t>
            </a:r>
            <a:r>
              <a:rPr lang="en-US" sz="2400">
                <a:solidFill>
                  <a:schemeClr val="dk1"/>
                </a:solidFill>
                <a:latin typeface="Georgia"/>
                <a:ea typeface="Georgia"/>
                <a:cs typeface="Georgia"/>
                <a:sym typeface="Georgia"/>
              </a:rPr>
              <a:t>What </a:t>
            </a:r>
            <a:r>
              <a:rPr lang="en-US" sz="2400" i="1">
                <a:solidFill>
                  <a:schemeClr val="dk1"/>
                </a:solidFill>
                <a:latin typeface="Georgia"/>
                <a:ea typeface="Georgia"/>
                <a:cs typeface="Georgia"/>
                <a:sym typeface="Georgia"/>
              </a:rPr>
              <a:t>unique data values</a:t>
            </a:r>
            <a:r>
              <a:rPr lang="en-US" sz="2400">
                <a:solidFill>
                  <a:schemeClr val="dk1"/>
                </a:solidFill>
                <a:latin typeface="Georgia"/>
                <a:ea typeface="Georgia"/>
                <a:cs typeface="Georgia"/>
                <a:sym typeface="Georgia"/>
              </a:rPr>
              <a:t> do we want to have as columns in our table?</a:t>
            </a:r>
            <a:endParaRPr sz="2400">
              <a:solidFill>
                <a:schemeClr val="dk1"/>
              </a:solidFill>
            </a:endParaRPr>
          </a:p>
          <a:p>
            <a:pPr marL="914400" marR="0" lvl="1" indent="-381000" algn="l" rtl="0">
              <a:lnSpc>
                <a:spcPct val="115000"/>
              </a:lnSpc>
              <a:spcBef>
                <a:spcPts val="1000"/>
              </a:spcBef>
              <a:spcAft>
                <a:spcPts val="0"/>
              </a:spcAft>
              <a:buClr>
                <a:schemeClr val="dk1"/>
              </a:buClr>
              <a:buSzPts val="2400"/>
              <a:buFont typeface="Georgia"/>
              <a:buAutoNum type="alphaLcPeriod"/>
            </a:pPr>
            <a:r>
              <a:rPr lang="en-US" sz="2400">
                <a:solidFill>
                  <a:schemeClr val="dk1"/>
                </a:solidFill>
                <a:latin typeface="Georgia"/>
                <a:ea typeface="Georgia"/>
                <a:cs typeface="Georgia"/>
                <a:sym typeface="Georgia"/>
              </a:rPr>
              <a:t>These values must already exist.</a:t>
            </a:r>
            <a:br>
              <a:rPr lang="en-US" sz="2400">
                <a:solidFill>
                  <a:schemeClr val="dk1"/>
                </a:solidFill>
                <a:latin typeface="Georgia"/>
                <a:ea typeface="Georgia"/>
                <a:cs typeface="Georgia"/>
                <a:sym typeface="Georgia"/>
              </a:rPr>
            </a:br>
            <a:endParaRPr sz="2400">
              <a:solidFill>
                <a:schemeClr val="dk1"/>
              </a:solidFill>
              <a:latin typeface="Georgia"/>
              <a:ea typeface="Georgia"/>
              <a:cs typeface="Georgia"/>
              <a:sym typeface="Georgia"/>
            </a:endParaRPr>
          </a:p>
          <a:p>
            <a:pPr marL="0" marR="0" lvl="0" indent="0" algn="l" rtl="0">
              <a:lnSpc>
                <a:spcPct val="115000"/>
              </a:lnSpc>
              <a:spcBef>
                <a:spcPts val="1000"/>
              </a:spcBef>
              <a:spcAft>
                <a:spcPts val="0"/>
              </a:spcAft>
              <a:buNone/>
            </a:pPr>
            <a:r>
              <a:rPr lang="en-US" sz="2400">
                <a:latin typeface="Georgia"/>
                <a:ea typeface="Georgia"/>
                <a:cs typeface="Georgia"/>
                <a:sym typeface="Georgia"/>
              </a:rPr>
              <a:t>4. </a:t>
            </a:r>
            <a:r>
              <a:rPr lang="en-US" sz="2400" b="1">
                <a:solidFill>
                  <a:srgbClr val="7A1743"/>
                </a:solidFill>
                <a:latin typeface="Georgia"/>
                <a:ea typeface="Georgia"/>
                <a:cs typeface="Georgia"/>
                <a:sym typeface="Georgia"/>
              </a:rPr>
              <a:t>Values</a:t>
            </a:r>
            <a:r>
              <a:rPr lang="en-US" sz="2400" b="1">
                <a:solidFill>
                  <a:schemeClr val="dk1"/>
                </a:solidFill>
              </a:rPr>
              <a:t>: </a:t>
            </a:r>
            <a:r>
              <a:rPr lang="en-US" sz="2400">
                <a:solidFill>
                  <a:schemeClr val="dk1"/>
                </a:solidFill>
                <a:latin typeface="Georgia"/>
                <a:ea typeface="Georgia"/>
                <a:cs typeface="Georgia"/>
                <a:sym typeface="Georgia"/>
              </a:rPr>
              <a:t>These are the values that will be in the cells of our table. </a:t>
            </a:r>
            <a:endParaRPr sz="2400">
              <a:solidFill>
                <a:schemeClr val="dk1"/>
              </a:solidFill>
              <a:latin typeface="Georgia"/>
              <a:ea typeface="Georgia"/>
              <a:cs typeface="Georgia"/>
              <a:sym typeface="Georgia"/>
            </a:endParaRPr>
          </a:p>
          <a:p>
            <a:pPr marL="914400" marR="0" lvl="1" indent="-381000" algn="l" rtl="0">
              <a:lnSpc>
                <a:spcPct val="115000"/>
              </a:lnSpc>
              <a:spcBef>
                <a:spcPts val="1000"/>
              </a:spcBef>
              <a:spcAft>
                <a:spcPts val="0"/>
              </a:spcAft>
              <a:buClr>
                <a:schemeClr val="dk1"/>
              </a:buClr>
              <a:buSzPts val="2400"/>
              <a:buFont typeface="Georgia"/>
              <a:buAutoNum type="alphaLcPeriod"/>
            </a:pPr>
            <a:r>
              <a:rPr lang="en-US" sz="2400">
                <a:solidFill>
                  <a:schemeClr val="dk1"/>
                </a:solidFill>
                <a:latin typeface="Georgia"/>
                <a:ea typeface="Georgia"/>
                <a:cs typeface="Georgia"/>
                <a:sym typeface="Georgia"/>
              </a:rPr>
              <a:t>To create them, we’ll have to tell Excel how we want them aggregated using the aggregation functions we’ve already learned.</a:t>
            </a:r>
            <a:endParaRPr sz="2400" b="0" i="0" u="none" strike="noStrike" cap="none">
              <a:solidFill>
                <a:srgbClr val="000000"/>
              </a:solidFill>
              <a:latin typeface="Georgia"/>
              <a:ea typeface="Georgia"/>
              <a:cs typeface="Georgia"/>
              <a:sym typeface="Georgia"/>
            </a:endParaRPr>
          </a:p>
        </p:txBody>
      </p:sp>
      <p:sp>
        <p:nvSpPr>
          <p:cNvPr id="1675" name="Shape 1675"/>
          <p:cNvSpPr/>
          <p:nvPr/>
        </p:nvSpPr>
        <p:spPr>
          <a:xfrm>
            <a:off x="635000" y="736600"/>
            <a:ext cx="10941900" cy="4317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Oswald"/>
              <a:buNone/>
            </a:pPr>
            <a:r>
              <a:rPr lang="en-US" sz="3200" b="1" i="0" u="none" strike="noStrike" cap="none" dirty="0">
                <a:solidFill>
                  <a:srgbClr val="000000"/>
                </a:solidFill>
                <a:latin typeface="Oswald"/>
                <a:ea typeface="Oswald"/>
                <a:cs typeface="Oswald"/>
                <a:sym typeface="Oswald"/>
              </a:rPr>
              <a:t>COMPONENTS OF A PIVOT TABLE</a:t>
            </a:r>
            <a:endParaRPr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679"/>
        <p:cNvGrpSpPr/>
        <p:nvPr/>
      </p:nvGrpSpPr>
      <p:grpSpPr>
        <a:xfrm>
          <a:off x="0" y="0"/>
          <a:ext cx="0" cy="0"/>
          <a:chOff x="0" y="0"/>
          <a:chExt cx="0" cy="0"/>
        </a:xfrm>
      </p:grpSpPr>
      <p:sp>
        <p:nvSpPr>
          <p:cNvPr id="1680" name="Shape 1680"/>
          <p:cNvSpPr txBox="1">
            <a:spLocks noGrp="1"/>
          </p:cNvSpPr>
          <p:nvPr>
            <p:ph type="body" idx="1"/>
          </p:nvPr>
        </p:nvSpPr>
        <p:spPr>
          <a:xfrm>
            <a:off x="635000" y="1331748"/>
            <a:ext cx="11734800" cy="5437800"/>
          </a:xfrm>
          <a:prstGeom prst="rect">
            <a:avLst/>
          </a:prstGeom>
          <a:noFill/>
          <a:ln>
            <a:noFill/>
          </a:ln>
        </p:spPr>
        <p:txBody>
          <a:bodyPr spcFirstLastPara="1" wrap="square" lIns="0" tIns="0" rIns="0" bIns="0" anchor="t" anchorCtr="0">
            <a:noAutofit/>
          </a:bodyPr>
          <a:lstStyle/>
          <a:p>
            <a:pPr marL="0" marR="0" lvl="0" indent="0" algn="l" rtl="0">
              <a:lnSpc>
                <a:spcPct val="115000"/>
              </a:lnSpc>
              <a:spcBef>
                <a:spcPts val="0"/>
              </a:spcBef>
              <a:spcAft>
                <a:spcPts val="0"/>
              </a:spcAft>
              <a:buClr>
                <a:schemeClr val="dk1"/>
              </a:buClr>
              <a:buFont typeface="Georgia"/>
              <a:buNone/>
            </a:pPr>
            <a:r>
              <a:rPr lang="en-US" sz="2400" b="0" i="0" u="none" strike="noStrike" cap="none">
                <a:solidFill>
                  <a:schemeClr val="dk1"/>
                </a:solidFill>
                <a:latin typeface="Georgia"/>
                <a:ea typeface="Georgia"/>
                <a:cs typeface="Georgia"/>
                <a:sym typeface="Georgia"/>
              </a:rPr>
              <a:t>Let’s demonstrate </a:t>
            </a:r>
            <a:r>
              <a:rPr lang="en-US" sz="2400">
                <a:solidFill>
                  <a:schemeClr val="dk1"/>
                </a:solidFill>
                <a:latin typeface="Georgia"/>
                <a:ea typeface="Georgia"/>
                <a:cs typeface="Georgia"/>
                <a:sym typeface="Georgia"/>
              </a:rPr>
              <a:t>by finding the </a:t>
            </a:r>
            <a:r>
              <a:rPr lang="en-US" sz="2400" i="1">
                <a:solidFill>
                  <a:schemeClr val="dk1"/>
                </a:solidFill>
                <a:latin typeface="Georgia"/>
                <a:ea typeface="Georgia"/>
                <a:cs typeface="Georgia"/>
                <a:sym typeface="Georgia"/>
              </a:rPr>
              <a:t>average price per color</a:t>
            </a:r>
            <a:r>
              <a:rPr lang="en-US" sz="2400">
                <a:solidFill>
                  <a:schemeClr val="dk1"/>
                </a:solidFill>
                <a:latin typeface="Georgia"/>
                <a:ea typeface="Georgia"/>
                <a:cs typeface="Georgia"/>
                <a:sym typeface="Georgia"/>
              </a:rPr>
              <a:t> in our Diamonds data:</a:t>
            </a:r>
            <a:endParaRPr sz="2400" b="0" i="0" u="none" strike="noStrike" cap="none">
              <a:solidFill>
                <a:schemeClr val="dk1"/>
              </a:solidFill>
              <a:latin typeface="Georgia"/>
              <a:ea typeface="Georgia"/>
              <a:cs typeface="Georgia"/>
              <a:sym typeface="Georgia"/>
            </a:endParaRPr>
          </a:p>
          <a:p>
            <a:pPr marL="0" marR="0" lvl="0" indent="0" algn="l" rtl="0">
              <a:lnSpc>
                <a:spcPct val="115000"/>
              </a:lnSpc>
              <a:spcBef>
                <a:spcPts val="0"/>
              </a:spcBef>
              <a:spcAft>
                <a:spcPts val="0"/>
              </a:spcAft>
              <a:buNone/>
            </a:pPr>
            <a:endParaRPr sz="2400"/>
          </a:p>
          <a:p>
            <a:pPr marL="203200" marR="0" lvl="0" indent="-177800" algn="l" rtl="0">
              <a:lnSpc>
                <a:spcPct val="115000"/>
              </a:lnSpc>
              <a:spcBef>
                <a:spcPts val="1000"/>
              </a:spcBef>
              <a:spcAft>
                <a:spcPts val="0"/>
              </a:spcAft>
              <a:buClr>
                <a:schemeClr val="dk1"/>
              </a:buClr>
              <a:buSzPts val="2400"/>
              <a:buFont typeface="Georgia"/>
              <a:buAutoNum type="arabicPeriod"/>
            </a:pPr>
            <a:r>
              <a:rPr lang="en-US" sz="2400">
                <a:solidFill>
                  <a:schemeClr val="dk1"/>
                </a:solidFill>
                <a:latin typeface="Georgia"/>
                <a:ea typeface="Georgia"/>
                <a:cs typeface="Georgia"/>
                <a:sym typeface="Georgia"/>
              </a:rPr>
              <a:t> </a:t>
            </a:r>
            <a:r>
              <a:rPr lang="en-US" sz="2400" b="0" i="0" u="none" strike="noStrike" cap="none">
                <a:solidFill>
                  <a:schemeClr val="dk1"/>
                </a:solidFill>
                <a:latin typeface="Georgia"/>
                <a:ea typeface="Georgia"/>
                <a:cs typeface="Georgia"/>
                <a:sym typeface="Georgia"/>
              </a:rPr>
              <a:t>Drag “color” to Rows.</a:t>
            </a:r>
            <a:endParaRPr sz="2400"/>
          </a:p>
          <a:p>
            <a:pPr marL="203200" marR="0" lvl="0" indent="-177800" algn="l" rtl="0">
              <a:lnSpc>
                <a:spcPct val="115000"/>
              </a:lnSpc>
              <a:spcBef>
                <a:spcPts val="1000"/>
              </a:spcBef>
              <a:spcAft>
                <a:spcPts val="0"/>
              </a:spcAft>
              <a:buClr>
                <a:schemeClr val="dk1"/>
              </a:buClr>
              <a:buSzPts val="2400"/>
              <a:buFont typeface="Georgia"/>
              <a:buAutoNum type="arabicPeriod"/>
            </a:pPr>
            <a:r>
              <a:rPr lang="en-US" sz="2400">
                <a:solidFill>
                  <a:schemeClr val="dk1"/>
                </a:solidFill>
                <a:latin typeface="Georgia"/>
                <a:ea typeface="Georgia"/>
                <a:cs typeface="Georgia"/>
                <a:sym typeface="Georgia"/>
              </a:rPr>
              <a:t> </a:t>
            </a:r>
            <a:r>
              <a:rPr lang="en-US" sz="2400" b="0" i="0" u="none" strike="noStrike" cap="none">
                <a:solidFill>
                  <a:schemeClr val="dk1"/>
                </a:solidFill>
                <a:latin typeface="Georgia"/>
                <a:ea typeface="Georgia"/>
                <a:cs typeface="Georgia"/>
                <a:sym typeface="Georgia"/>
              </a:rPr>
              <a:t>Drag “price” to Values.</a:t>
            </a:r>
            <a:endParaRPr sz="2400"/>
          </a:p>
          <a:p>
            <a:pPr marL="203200" marR="0" lvl="0" indent="-177800" algn="l" rtl="0">
              <a:lnSpc>
                <a:spcPct val="115000"/>
              </a:lnSpc>
              <a:spcBef>
                <a:spcPts val="1000"/>
              </a:spcBef>
              <a:spcAft>
                <a:spcPts val="0"/>
              </a:spcAft>
              <a:buClr>
                <a:schemeClr val="dk1"/>
              </a:buClr>
              <a:buSzPts val="2400"/>
              <a:buFont typeface="Georgia"/>
              <a:buAutoNum type="arabicPeriod"/>
            </a:pPr>
            <a:r>
              <a:rPr lang="en-US" sz="2400">
                <a:solidFill>
                  <a:schemeClr val="dk1"/>
                </a:solidFill>
                <a:latin typeface="Georgia"/>
                <a:ea typeface="Georgia"/>
                <a:cs typeface="Georgia"/>
                <a:sym typeface="Georgia"/>
              </a:rPr>
              <a:t> </a:t>
            </a:r>
            <a:r>
              <a:rPr lang="en-US" sz="2400" b="0" i="0" u="none" strike="noStrike" cap="none">
                <a:solidFill>
                  <a:schemeClr val="dk1"/>
                </a:solidFill>
                <a:latin typeface="Georgia"/>
                <a:ea typeface="Georgia"/>
                <a:cs typeface="Georgia"/>
                <a:sym typeface="Georgia"/>
              </a:rPr>
              <a:t>To fix the average price</a:t>
            </a:r>
            <a:r>
              <a:rPr lang="en-US" sz="2400">
                <a:solidFill>
                  <a:schemeClr val="dk1"/>
                </a:solidFill>
                <a:latin typeface="Georgia"/>
                <a:ea typeface="Georgia"/>
                <a:cs typeface="Georgia"/>
                <a:sym typeface="Georgia"/>
              </a:rPr>
              <a:t>, c</a:t>
            </a:r>
            <a:r>
              <a:rPr lang="en-US" sz="2400" b="0" i="0" u="none" strike="noStrike" cap="none">
                <a:solidFill>
                  <a:schemeClr val="dk1"/>
                </a:solidFill>
                <a:latin typeface="Georgia"/>
                <a:ea typeface="Georgia"/>
                <a:cs typeface="Georgia"/>
                <a:sym typeface="Georgia"/>
              </a:rPr>
              <a:t>lick “i” next to “Sum of price” in Values.</a:t>
            </a:r>
            <a:endParaRPr sz="2400"/>
          </a:p>
          <a:p>
            <a:pPr marL="203200" marR="0" lvl="0" indent="-177800" algn="l" rtl="0">
              <a:lnSpc>
                <a:spcPct val="115000"/>
              </a:lnSpc>
              <a:spcBef>
                <a:spcPts val="1000"/>
              </a:spcBef>
              <a:spcAft>
                <a:spcPts val="0"/>
              </a:spcAft>
              <a:buClr>
                <a:schemeClr val="dk1"/>
              </a:buClr>
              <a:buSzPts val="2400"/>
              <a:buFont typeface="Georgia"/>
              <a:buAutoNum type="arabicPeriod"/>
            </a:pPr>
            <a:r>
              <a:rPr lang="en-US" sz="2400">
                <a:solidFill>
                  <a:schemeClr val="dk1"/>
                </a:solidFill>
                <a:latin typeface="Georgia"/>
                <a:ea typeface="Georgia"/>
                <a:cs typeface="Georgia"/>
                <a:sym typeface="Georgia"/>
              </a:rPr>
              <a:t> </a:t>
            </a:r>
            <a:r>
              <a:rPr lang="en-US" sz="2400" b="0" i="0" u="none" strike="noStrike" cap="none">
                <a:solidFill>
                  <a:schemeClr val="dk1"/>
                </a:solidFill>
                <a:latin typeface="Georgia"/>
                <a:ea typeface="Georgia"/>
                <a:cs typeface="Georgia"/>
                <a:sym typeface="Georgia"/>
              </a:rPr>
              <a:t>Change “Summarize by” to “Average.”</a:t>
            </a:r>
            <a:endParaRPr sz="2400"/>
          </a:p>
          <a:p>
            <a:pPr marL="203200" marR="0" lvl="0" indent="-177800" algn="l" rtl="0">
              <a:lnSpc>
                <a:spcPct val="115000"/>
              </a:lnSpc>
              <a:spcBef>
                <a:spcPts val="1000"/>
              </a:spcBef>
              <a:spcAft>
                <a:spcPts val="0"/>
              </a:spcAft>
              <a:buClr>
                <a:schemeClr val="dk1"/>
              </a:buClr>
              <a:buSzPts val="2400"/>
              <a:buFont typeface="Georgia"/>
              <a:buAutoNum type="arabicPeriod"/>
            </a:pPr>
            <a:r>
              <a:rPr lang="en-US" sz="2400">
                <a:solidFill>
                  <a:schemeClr val="dk1"/>
                </a:solidFill>
                <a:latin typeface="Georgia"/>
                <a:ea typeface="Georgia"/>
                <a:cs typeface="Georgia"/>
                <a:sym typeface="Georgia"/>
              </a:rPr>
              <a:t> </a:t>
            </a:r>
            <a:r>
              <a:rPr lang="en-US" sz="2400" b="0" i="0" u="none" strike="noStrike" cap="none">
                <a:solidFill>
                  <a:schemeClr val="dk1"/>
                </a:solidFill>
                <a:latin typeface="Georgia"/>
                <a:ea typeface="Georgia"/>
                <a:cs typeface="Georgia"/>
                <a:sym typeface="Georgia"/>
              </a:rPr>
              <a:t>This will properly take the average, but let’s make sure our formatting is correct.</a:t>
            </a:r>
            <a:endParaRPr sz="2400">
              <a:solidFill>
                <a:schemeClr val="dk1"/>
              </a:solidFill>
              <a:latin typeface="Georgia"/>
              <a:ea typeface="Georgia"/>
              <a:cs typeface="Georgia"/>
              <a:sym typeface="Georgia"/>
            </a:endParaRPr>
          </a:p>
          <a:p>
            <a:pPr marL="660400" marR="0" lvl="1" indent="-63500" algn="l" rtl="0">
              <a:lnSpc>
                <a:spcPct val="115000"/>
              </a:lnSpc>
              <a:spcBef>
                <a:spcPts val="1000"/>
              </a:spcBef>
              <a:spcAft>
                <a:spcPts val="0"/>
              </a:spcAft>
              <a:buClr>
                <a:schemeClr val="dk1"/>
              </a:buClr>
              <a:buSzPts val="2400"/>
              <a:buFont typeface="Georgia"/>
              <a:buAutoNum type="alphaLcPeriod"/>
            </a:pPr>
            <a:r>
              <a:rPr lang="en-US" sz="2400">
                <a:solidFill>
                  <a:schemeClr val="dk1"/>
                </a:solidFill>
                <a:latin typeface="Georgia"/>
                <a:ea typeface="Georgia"/>
                <a:cs typeface="Georgia"/>
                <a:sym typeface="Georgia"/>
              </a:rPr>
              <a:t> </a:t>
            </a:r>
            <a:r>
              <a:rPr lang="en-US" sz="2400" b="0" i="0" u="none" strike="noStrike" cap="none">
                <a:solidFill>
                  <a:schemeClr val="dk1"/>
                </a:solidFill>
                <a:latin typeface="Georgia"/>
                <a:ea typeface="Georgia"/>
                <a:cs typeface="Georgia"/>
                <a:sym typeface="Georgia"/>
              </a:rPr>
              <a:t>These averages are dollar amounts, so </a:t>
            </a:r>
            <a:r>
              <a:rPr lang="en-US" sz="2400">
                <a:solidFill>
                  <a:schemeClr val="dk1"/>
                </a:solidFill>
                <a:latin typeface="Georgia"/>
                <a:ea typeface="Georgia"/>
                <a:cs typeface="Georgia"/>
                <a:sym typeface="Georgia"/>
              </a:rPr>
              <a:t>go to “Format &gt; Cells &gt; Number” </a:t>
            </a:r>
            <a:r>
              <a:rPr lang="en-US" sz="2400" b="0" i="0" u="none" strike="noStrike" cap="none">
                <a:solidFill>
                  <a:schemeClr val="dk1"/>
                </a:solidFill>
                <a:latin typeface="Georgia"/>
                <a:ea typeface="Georgia"/>
                <a:cs typeface="Georgia"/>
                <a:sym typeface="Georgia"/>
              </a:rPr>
              <a:t>and </a:t>
            </a:r>
            <a:r>
              <a:rPr lang="en-US" sz="2400">
                <a:solidFill>
                  <a:schemeClr val="dk1"/>
                </a:solidFill>
                <a:latin typeface="Georgia"/>
                <a:ea typeface="Georgia"/>
                <a:cs typeface="Georgia"/>
                <a:sym typeface="Georgia"/>
              </a:rPr>
              <a:t>select</a:t>
            </a:r>
            <a:r>
              <a:rPr lang="en-US" sz="2400" b="0" i="0" u="none" strike="noStrike" cap="none">
                <a:solidFill>
                  <a:schemeClr val="dk1"/>
                </a:solidFill>
                <a:latin typeface="Georgia"/>
                <a:ea typeface="Georgia"/>
                <a:cs typeface="Georgia"/>
                <a:sym typeface="Georgia"/>
              </a:rPr>
              <a:t> </a:t>
            </a:r>
            <a:r>
              <a:rPr lang="en-US" sz="2400">
                <a:solidFill>
                  <a:schemeClr val="dk1"/>
                </a:solidFill>
                <a:latin typeface="Georgia"/>
                <a:ea typeface="Georgia"/>
                <a:cs typeface="Georgia"/>
                <a:sym typeface="Georgia"/>
              </a:rPr>
              <a:t>C</a:t>
            </a:r>
            <a:r>
              <a:rPr lang="en-US" sz="2400" b="0" i="0" u="none" strike="noStrike" cap="none">
                <a:solidFill>
                  <a:schemeClr val="dk1"/>
                </a:solidFill>
                <a:latin typeface="Georgia"/>
                <a:ea typeface="Georgia"/>
                <a:cs typeface="Georgia"/>
                <a:sym typeface="Georgia"/>
              </a:rPr>
              <a:t>urrency.</a:t>
            </a:r>
            <a:endParaRPr sz="2400"/>
          </a:p>
          <a:p>
            <a:pPr marL="0" marR="0" lvl="0" indent="0" algn="l" rtl="0">
              <a:lnSpc>
                <a:spcPct val="115000"/>
              </a:lnSpc>
              <a:spcBef>
                <a:spcPts val="2000"/>
              </a:spcBef>
              <a:spcAft>
                <a:spcPts val="0"/>
              </a:spcAft>
              <a:buClr>
                <a:srgbClr val="000000"/>
              </a:buClr>
              <a:buFont typeface="Arial"/>
              <a:buNone/>
            </a:pPr>
            <a:endParaRPr sz="2400" b="0" i="0" u="none" strike="noStrike" cap="none">
              <a:solidFill>
                <a:srgbClr val="000000"/>
              </a:solidFill>
              <a:latin typeface="Georgia"/>
              <a:ea typeface="Georgia"/>
              <a:cs typeface="Georgia"/>
              <a:sym typeface="Georgia"/>
            </a:endParaRPr>
          </a:p>
        </p:txBody>
      </p:sp>
      <p:sp>
        <p:nvSpPr>
          <p:cNvPr id="1681" name="Shape 1681"/>
          <p:cNvSpPr/>
          <p:nvPr/>
        </p:nvSpPr>
        <p:spPr>
          <a:xfrm>
            <a:off x="635000" y="736600"/>
            <a:ext cx="9636900" cy="4317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Oswald"/>
              <a:buNone/>
            </a:pPr>
            <a:r>
              <a:rPr lang="en-US" sz="3200" b="1" dirty="0">
                <a:latin typeface="Oswald"/>
                <a:ea typeface="Oswald"/>
                <a:cs typeface="Oswald"/>
                <a:sym typeface="Oswald"/>
              </a:rPr>
              <a:t>C</a:t>
            </a:r>
            <a:r>
              <a:rPr lang="en-US" sz="3200" b="1" i="0" u="none" strike="noStrike" cap="none" dirty="0">
                <a:solidFill>
                  <a:srgbClr val="000000"/>
                </a:solidFill>
                <a:latin typeface="Oswald"/>
                <a:ea typeface="Oswald"/>
                <a:cs typeface="Oswald"/>
                <a:sym typeface="Oswald"/>
              </a:rPr>
              <a:t>REAT</a:t>
            </a:r>
            <a:r>
              <a:rPr lang="en-US" sz="3200" b="1" dirty="0">
                <a:latin typeface="Oswald"/>
                <a:ea typeface="Oswald"/>
                <a:cs typeface="Oswald"/>
                <a:sym typeface="Oswald"/>
              </a:rPr>
              <a:t>ING A</a:t>
            </a:r>
            <a:r>
              <a:rPr lang="en-US" sz="3200" b="1" i="0" u="none" strike="noStrike" cap="none" dirty="0">
                <a:solidFill>
                  <a:srgbClr val="000000"/>
                </a:solidFill>
                <a:latin typeface="Oswald"/>
                <a:ea typeface="Oswald"/>
                <a:cs typeface="Oswald"/>
                <a:sym typeface="Oswald"/>
              </a:rPr>
              <a:t> PIVOT TABLE</a:t>
            </a:r>
            <a:endParaRPr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685"/>
        <p:cNvGrpSpPr/>
        <p:nvPr/>
      </p:nvGrpSpPr>
      <p:grpSpPr>
        <a:xfrm>
          <a:off x="0" y="0"/>
          <a:ext cx="0" cy="0"/>
          <a:chOff x="0" y="0"/>
          <a:chExt cx="0" cy="0"/>
        </a:xfrm>
      </p:grpSpPr>
      <p:sp>
        <p:nvSpPr>
          <p:cNvPr id="1686" name="Shape 1686"/>
          <p:cNvSpPr txBox="1">
            <a:spLocks noGrp="1"/>
          </p:cNvSpPr>
          <p:nvPr>
            <p:ph type="body" idx="1"/>
          </p:nvPr>
        </p:nvSpPr>
        <p:spPr>
          <a:xfrm>
            <a:off x="635000" y="1340273"/>
            <a:ext cx="11734800" cy="3810000"/>
          </a:xfrm>
          <a:prstGeom prst="rect">
            <a:avLst/>
          </a:prstGeom>
          <a:noFill/>
          <a:ln>
            <a:noFill/>
          </a:ln>
        </p:spPr>
        <p:txBody>
          <a:bodyPr spcFirstLastPara="1" wrap="square" lIns="0" tIns="0" rIns="0" bIns="0" anchor="t" anchorCtr="0">
            <a:noAutofit/>
          </a:bodyPr>
          <a:lstStyle/>
          <a:p>
            <a:pPr marL="0" lvl="0" indent="0" rtl="0">
              <a:lnSpc>
                <a:spcPct val="115000"/>
              </a:lnSpc>
              <a:spcBef>
                <a:spcPts val="0"/>
              </a:spcBef>
              <a:spcAft>
                <a:spcPts val="0"/>
              </a:spcAft>
              <a:buClr>
                <a:schemeClr val="dk1"/>
              </a:buClr>
              <a:buFont typeface="Georgia"/>
              <a:buNone/>
            </a:pPr>
            <a:r>
              <a:rPr lang="en-US" sz="2400">
                <a:solidFill>
                  <a:schemeClr val="dk1"/>
                </a:solidFill>
                <a:latin typeface="Georgia"/>
                <a:ea typeface="Georgia"/>
                <a:cs typeface="Georgia"/>
                <a:sym typeface="Georgia"/>
              </a:rPr>
              <a:t>Next, let’s find the </a:t>
            </a:r>
            <a:r>
              <a:rPr lang="en-US" sz="2400" i="1">
                <a:solidFill>
                  <a:schemeClr val="dk1"/>
                </a:solidFill>
                <a:latin typeface="Georgia"/>
                <a:ea typeface="Georgia"/>
                <a:cs typeface="Georgia"/>
                <a:sym typeface="Georgia"/>
              </a:rPr>
              <a:t>average price per color and cut</a:t>
            </a:r>
            <a:r>
              <a:rPr lang="en-US" sz="2400">
                <a:solidFill>
                  <a:schemeClr val="dk1"/>
                </a:solidFill>
                <a:latin typeface="Georgia"/>
                <a:ea typeface="Georgia"/>
                <a:cs typeface="Georgia"/>
                <a:sym typeface="Georgia"/>
              </a:rPr>
              <a:t>:</a:t>
            </a:r>
            <a:endParaRPr sz="2400">
              <a:solidFill>
                <a:schemeClr val="dk1"/>
              </a:solidFill>
              <a:latin typeface="Georgia"/>
              <a:ea typeface="Georgia"/>
              <a:cs typeface="Georgia"/>
              <a:sym typeface="Georgia"/>
            </a:endParaRPr>
          </a:p>
          <a:p>
            <a:pPr marL="0" marR="0" lvl="0" indent="0" algn="l" rtl="0">
              <a:lnSpc>
                <a:spcPct val="115000"/>
              </a:lnSpc>
              <a:spcBef>
                <a:spcPts val="0"/>
              </a:spcBef>
              <a:spcAft>
                <a:spcPts val="0"/>
              </a:spcAft>
              <a:buNone/>
            </a:pPr>
            <a:endParaRPr sz="2400"/>
          </a:p>
          <a:p>
            <a:pPr marL="203200" marR="0" lvl="0" indent="-177800" algn="l" rtl="0">
              <a:lnSpc>
                <a:spcPct val="115000"/>
              </a:lnSpc>
              <a:spcBef>
                <a:spcPts val="0"/>
              </a:spcBef>
              <a:spcAft>
                <a:spcPts val="0"/>
              </a:spcAft>
              <a:buClr>
                <a:schemeClr val="dk1"/>
              </a:buClr>
              <a:buSzPts val="2400"/>
              <a:buFont typeface="Georgia"/>
              <a:buAutoNum type="arabicPeriod"/>
            </a:pPr>
            <a:r>
              <a:rPr lang="en-US" sz="2400">
                <a:solidFill>
                  <a:schemeClr val="dk1"/>
                </a:solidFill>
                <a:latin typeface="Georgia"/>
                <a:ea typeface="Georgia"/>
                <a:cs typeface="Georgia"/>
                <a:sym typeface="Georgia"/>
              </a:rPr>
              <a:t>  </a:t>
            </a:r>
            <a:r>
              <a:rPr lang="en-US" sz="2400" b="0" i="0" u="none" strike="noStrike" cap="none">
                <a:solidFill>
                  <a:schemeClr val="dk1"/>
                </a:solidFill>
                <a:latin typeface="Georgia"/>
                <a:ea typeface="Georgia"/>
                <a:cs typeface="Georgia"/>
                <a:sym typeface="Georgia"/>
              </a:rPr>
              <a:t>If we want to calculate the average price </a:t>
            </a:r>
            <a:r>
              <a:rPr lang="en-US" sz="2400" b="0" i="1" u="none" strike="noStrike" cap="none">
                <a:solidFill>
                  <a:schemeClr val="dk1"/>
                </a:solidFill>
                <a:latin typeface="Georgia"/>
                <a:ea typeface="Georgia"/>
                <a:cs typeface="Georgia"/>
                <a:sym typeface="Georgia"/>
              </a:rPr>
              <a:t>per color and per cut</a:t>
            </a:r>
            <a:r>
              <a:rPr lang="en-US" sz="2400" b="0" i="0" u="none" strike="noStrike" cap="none">
                <a:solidFill>
                  <a:schemeClr val="dk1"/>
                </a:solidFill>
                <a:latin typeface="Georgia"/>
                <a:ea typeface="Georgia"/>
                <a:cs typeface="Georgia"/>
                <a:sym typeface="Georgia"/>
              </a:rPr>
              <a:t>, drag “cut” into Rows.</a:t>
            </a:r>
            <a:endParaRPr sz="2400"/>
          </a:p>
          <a:p>
            <a:pPr marL="203200" marR="0" lvl="0" indent="-177800" algn="l" rtl="0">
              <a:lnSpc>
                <a:spcPct val="115000"/>
              </a:lnSpc>
              <a:spcBef>
                <a:spcPts val="0"/>
              </a:spcBef>
              <a:spcAft>
                <a:spcPts val="0"/>
              </a:spcAft>
              <a:buClr>
                <a:schemeClr val="dk1"/>
              </a:buClr>
              <a:buSzPts val="2400"/>
              <a:buFont typeface="Georgia"/>
              <a:buAutoNum type="arabicPeriod"/>
            </a:pPr>
            <a:r>
              <a:rPr lang="en-US" sz="2400">
                <a:solidFill>
                  <a:schemeClr val="dk1"/>
                </a:solidFill>
                <a:latin typeface="Georgia"/>
                <a:ea typeface="Georgia"/>
                <a:cs typeface="Georgia"/>
                <a:sym typeface="Georgia"/>
              </a:rPr>
              <a:t> </a:t>
            </a:r>
            <a:r>
              <a:rPr lang="en-US" sz="2400" b="0" i="0" u="none" strike="noStrike" cap="none">
                <a:solidFill>
                  <a:schemeClr val="dk1"/>
                </a:solidFill>
                <a:latin typeface="Georgia"/>
                <a:ea typeface="Georgia"/>
                <a:cs typeface="Georgia"/>
                <a:sym typeface="Georgia"/>
              </a:rPr>
              <a:t>For every color, we now see the price per </a:t>
            </a:r>
            <a:r>
              <a:rPr lang="en-US" sz="2400">
                <a:solidFill>
                  <a:schemeClr val="dk1"/>
                </a:solidFill>
                <a:latin typeface="Georgia"/>
                <a:ea typeface="Georgia"/>
                <a:cs typeface="Georgia"/>
                <a:sym typeface="Georgia"/>
              </a:rPr>
              <a:t>each</a:t>
            </a:r>
            <a:r>
              <a:rPr lang="en-US" sz="2400" b="0" i="0" u="none" strike="noStrike" cap="none">
                <a:solidFill>
                  <a:schemeClr val="dk1"/>
                </a:solidFill>
                <a:latin typeface="Georgia"/>
                <a:ea typeface="Georgia"/>
                <a:cs typeface="Georgia"/>
                <a:sym typeface="Georgia"/>
              </a:rPr>
              <a:t> color and each cut.</a:t>
            </a:r>
            <a:endParaRPr sz="2400"/>
          </a:p>
          <a:p>
            <a:pPr marL="203200" marR="0" lvl="0" indent="-177800" algn="l" rtl="0">
              <a:lnSpc>
                <a:spcPct val="115000"/>
              </a:lnSpc>
              <a:spcBef>
                <a:spcPts val="0"/>
              </a:spcBef>
              <a:spcAft>
                <a:spcPts val="0"/>
              </a:spcAft>
              <a:buClr>
                <a:schemeClr val="dk1"/>
              </a:buClr>
              <a:buSzPts val="2400"/>
              <a:buFont typeface="Georgia"/>
              <a:buAutoNum type="arabicPeriod"/>
            </a:pPr>
            <a:r>
              <a:rPr lang="en-US" sz="2400">
                <a:solidFill>
                  <a:schemeClr val="dk1"/>
                </a:solidFill>
                <a:latin typeface="Georgia"/>
                <a:ea typeface="Georgia"/>
                <a:cs typeface="Georgia"/>
                <a:sym typeface="Georgia"/>
              </a:rPr>
              <a:t> </a:t>
            </a:r>
            <a:r>
              <a:rPr lang="en-US" sz="2400" b="0" i="0" u="none" strike="noStrike" cap="none">
                <a:solidFill>
                  <a:schemeClr val="dk1"/>
                </a:solidFill>
                <a:latin typeface="Georgia"/>
                <a:ea typeface="Georgia"/>
                <a:cs typeface="Georgia"/>
                <a:sym typeface="Georgia"/>
              </a:rPr>
              <a:t>What if we wanted cut and then color? Change the order and see the results.</a:t>
            </a:r>
            <a:endParaRPr sz="2400"/>
          </a:p>
          <a:p>
            <a:pPr marL="203200" marR="0" lvl="0" indent="-177800" algn="l" rtl="0">
              <a:lnSpc>
                <a:spcPct val="115000"/>
              </a:lnSpc>
              <a:spcBef>
                <a:spcPts val="0"/>
              </a:spcBef>
              <a:spcAft>
                <a:spcPts val="0"/>
              </a:spcAft>
              <a:buClr>
                <a:schemeClr val="dk1"/>
              </a:buClr>
              <a:buSzPts val="2400"/>
              <a:buFont typeface="Georgia"/>
              <a:buAutoNum type="arabicPeriod"/>
            </a:pPr>
            <a:r>
              <a:rPr lang="en-US" sz="2400">
                <a:solidFill>
                  <a:schemeClr val="dk1"/>
                </a:solidFill>
                <a:latin typeface="Georgia"/>
                <a:ea typeface="Georgia"/>
                <a:cs typeface="Georgia"/>
                <a:sym typeface="Georgia"/>
              </a:rPr>
              <a:t> I</a:t>
            </a:r>
            <a:r>
              <a:rPr lang="en-US" sz="2400" b="0" i="0" u="none" strike="noStrike" cap="none">
                <a:solidFill>
                  <a:schemeClr val="dk1"/>
                </a:solidFill>
                <a:latin typeface="Georgia"/>
                <a:ea typeface="Georgia"/>
                <a:cs typeface="Georgia"/>
                <a:sym typeface="Georgia"/>
              </a:rPr>
              <a:t>t</a:t>
            </a:r>
            <a:r>
              <a:rPr lang="en-US" sz="2400">
                <a:solidFill>
                  <a:schemeClr val="dk1"/>
                </a:solidFill>
                <a:latin typeface="Georgia"/>
                <a:ea typeface="Georgia"/>
                <a:cs typeface="Georgia"/>
                <a:sym typeface="Georgia"/>
              </a:rPr>
              <a:t>’</a:t>
            </a:r>
            <a:r>
              <a:rPr lang="en-US" sz="2400" b="0" i="0" u="none" strike="noStrike" cap="none">
                <a:solidFill>
                  <a:schemeClr val="dk1"/>
                </a:solidFill>
                <a:latin typeface="Georgia"/>
                <a:ea typeface="Georgia"/>
                <a:cs typeface="Georgia"/>
                <a:sym typeface="Georgia"/>
              </a:rPr>
              <a:t>d be much easier to parse and compare this data if the colors were down the rows and the cuts were across the columns.</a:t>
            </a:r>
            <a:endParaRPr sz="2400"/>
          </a:p>
          <a:p>
            <a:pPr marL="203200" marR="0" lvl="0" indent="-177800" algn="l" rtl="0">
              <a:lnSpc>
                <a:spcPct val="115000"/>
              </a:lnSpc>
              <a:spcBef>
                <a:spcPts val="0"/>
              </a:spcBef>
              <a:spcAft>
                <a:spcPts val="0"/>
              </a:spcAft>
              <a:buClr>
                <a:schemeClr val="dk1"/>
              </a:buClr>
              <a:buSzPts val="2400"/>
              <a:buFont typeface="Georgia"/>
              <a:buAutoNum type="arabicPeriod"/>
            </a:pPr>
            <a:r>
              <a:rPr lang="en-US" sz="2400">
                <a:solidFill>
                  <a:schemeClr val="dk1"/>
                </a:solidFill>
                <a:latin typeface="Georgia"/>
                <a:ea typeface="Georgia"/>
                <a:cs typeface="Georgia"/>
                <a:sym typeface="Georgia"/>
              </a:rPr>
              <a:t> </a:t>
            </a:r>
            <a:r>
              <a:rPr lang="en-US" sz="2400" b="0" i="0" u="none" strike="noStrike" cap="none">
                <a:solidFill>
                  <a:schemeClr val="dk1"/>
                </a:solidFill>
                <a:latin typeface="Georgia"/>
                <a:ea typeface="Georgia"/>
                <a:cs typeface="Georgia"/>
                <a:sym typeface="Georgia"/>
              </a:rPr>
              <a:t>Move “cut” to Columns</a:t>
            </a:r>
            <a:r>
              <a:rPr lang="en-US" sz="2400">
                <a:solidFill>
                  <a:schemeClr val="dk1"/>
                </a:solidFill>
                <a:latin typeface="Georgia"/>
                <a:ea typeface="Georgia"/>
                <a:cs typeface="Georgia"/>
                <a:sym typeface="Georgia"/>
              </a:rPr>
              <a:t>.</a:t>
            </a:r>
            <a:endParaRPr sz="2400"/>
          </a:p>
          <a:p>
            <a:pPr marL="0" marR="0" lvl="0" indent="0" algn="l" rtl="0">
              <a:lnSpc>
                <a:spcPct val="115000"/>
              </a:lnSpc>
              <a:spcBef>
                <a:spcPts val="1000"/>
              </a:spcBef>
              <a:spcAft>
                <a:spcPts val="0"/>
              </a:spcAft>
              <a:buClr>
                <a:srgbClr val="000000"/>
              </a:buClr>
              <a:buFont typeface="Arial"/>
              <a:buNone/>
            </a:pPr>
            <a:endParaRPr sz="2400" b="0" i="0" u="none" strike="noStrike" cap="none">
              <a:solidFill>
                <a:srgbClr val="000000"/>
              </a:solidFill>
              <a:latin typeface="Georgia"/>
              <a:ea typeface="Georgia"/>
              <a:cs typeface="Georgia"/>
              <a:sym typeface="Georgia"/>
            </a:endParaRPr>
          </a:p>
        </p:txBody>
      </p:sp>
      <p:sp>
        <p:nvSpPr>
          <p:cNvPr id="1687" name="Shape 1687"/>
          <p:cNvSpPr/>
          <p:nvPr/>
        </p:nvSpPr>
        <p:spPr>
          <a:xfrm>
            <a:off x="635000" y="736600"/>
            <a:ext cx="9636900" cy="431700"/>
          </a:xfrm>
          <a:prstGeom prst="rect">
            <a:avLst/>
          </a:prstGeom>
          <a:noFill/>
          <a:ln>
            <a:noFill/>
          </a:ln>
        </p:spPr>
        <p:txBody>
          <a:bodyPr spcFirstLastPara="1" wrap="square" lIns="0" tIns="0" rIns="0" bIns="0" anchor="t" anchorCtr="0">
            <a:noAutofit/>
          </a:bodyPr>
          <a:lstStyle/>
          <a:p>
            <a:pPr marL="0" lvl="0" indent="0" rtl="0">
              <a:spcBef>
                <a:spcPts val="0"/>
              </a:spcBef>
              <a:spcAft>
                <a:spcPts val="0"/>
              </a:spcAft>
              <a:buClr>
                <a:schemeClr val="dk1"/>
              </a:buClr>
              <a:buFont typeface="Oswald"/>
              <a:buNone/>
            </a:pPr>
            <a:r>
              <a:rPr lang="en-US" sz="3200" b="1" dirty="0">
                <a:solidFill>
                  <a:schemeClr val="dk1"/>
                </a:solidFill>
                <a:latin typeface="Oswald"/>
                <a:ea typeface="Oswald"/>
                <a:cs typeface="Oswald"/>
                <a:sym typeface="Oswald"/>
              </a:rPr>
              <a:t>CREATING A PIVOT TABLE</a:t>
            </a:r>
            <a:endParaRPr dirty="0">
              <a:solidFill>
                <a:schemeClr val="dk1"/>
              </a:solidFill>
            </a:endParaRPr>
          </a:p>
          <a:p>
            <a:pPr marL="0" marR="0" lvl="0" indent="0" algn="l" rtl="0">
              <a:lnSpc>
                <a:spcPct val="100000"/>
              </a:lnSpc>
              <a:spcBef>
                <a:spcPts val="0"/>
              </a:spcBef>
              <a:spcAft>
                <a:spcPts val="0"/>
              </a:spcAft>
              <a:buClr>
                <a:srgbClr val="000000"/>
              </a:buClr>
              <a:buFont typeface="Oswald"/>
              <a:buNone/>
            </a:pPr>
            <a:endParaRPr sz="3200" b="1" dirty="0">
              <a:latin typeface="Oswald"/>
              <a:ea typeface="Oswald"/>
              <a:cs typeface="Oswald"/>
              <a:sym typeface="Oswald"/>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691"/>
        <p:cNvGrpSpPr/>
        <p:nvPr/>
      </p:nvGrpSpPr>
      <p:grpSpPr>
        <a:xfrm>
          <a:off x="0" y="0"/>
          <a:ext cx="0" cy="0"/>
          <a:chOff x="0" y="0"/>
          <a:chExt cx="0" cy="0"/>
        </a:xfrm>
      </p:grpSpPr>
      <p:sp>
        <p:nvSpPr>
          <p:cNvPr id="1692" name="Shape 1692"/>
          <p:cNvSpPr txBox="1">
            <a:spLocks noGrp="1"/>
          </p:cNvSpPr>
          <p:nvPr>
            <p:ph type="body" idx="1"/>
          </p:nvPr>
        </p:nvSpPr>
        <p:spPr>
          <a:xfrm>
            <a:off x="635000" y="1282987"/>
            <a:ext cx="11734800" cy="3810000"/>
          </a:xfrm>
          <a:prstGeom prst="rect">
            <a:avLst/>
          </a:prstGeom>
          <a:noFill/>
          <a:ln>
            <a:noFill/>
          </a:ln>
        </p:spPr>
        <p:txBody>
          <a:bodyPr spcFirstLastPara="1" wrap="square" lIns="0" tIns="0" rIns="0" bIns="0" anchor="t" anchorCtr="0">
            <a:noAutofit/>
          </a:bodyPr>
          <a:lstStyle/>
          <a:p>
            <a:pPr marL="0" lvl="0" indent="0" rtl="0">
              <a:lnSpc>
                <a:spcPct val="115000"/>
              </a:lnSpc>
              <a:spcBef>
                <a:spcPts val="0"/>
              </a:spcBef>
              <a:spcAft>
                <a:spcPts val="0"/>
              </a:spcAft>
              <a:buClr>
                <a:schemeClr val="dk1"/>
              </a:buClr>
              <a:buFont typeface="Georgia"/>
              <a:buNone/>
            </a:pPr>
            <a:r>
              <a:rPr lang="en-US" sz="2400">
                <a:solidFill>
                  <a:schemeClr val="dk1"/>
                </a:solidFill>
                <a:latin typeface="Georgia"/>
                <a:ea typeface="Georgia"/>
                <a:cs typeface="Georgia"/>
                <a:sym typeface="Georgia"/>
              </a:rPr>
              <a:t>Next, let’s find the </a:t>
            </a:r>
            <a:r>
              <a:rPr lang="en-US" sz="2400" i="1">
                <a:solidFill>
                  <a:schemeClr val="dk1"/>
                </a:solidFill>
                <a:latin typeface="Georgia"/>
                <a:ea typeface="Georgia"/>
                <a:cs typeface="Georgia"/>
                <a:sym typeface="Georgia"/>
              </a:rPr>
              <a:t>average price per color and cut for the top three best clarities</a:t>
            </a:r>
            <a:r>
              <a:rPr lang="en-US" sz="2400">
                <a:solidFill>
                  <a:schemeClr val="dk1"/>
                </a:solidFill>
                <a:latin typeface="Georgia"/>
                <a:ea typeface="Georgia"/>
                <a:cs typeface="Georgia"/>
                <a:sym typeface="Georgia"/>
              </a:rPr>
              <a:t>:</a:t>
            </a:r>
            <a:endParaRPr sz="2400"/>
          </a:p>
          <a:p>
            <a:pPr marL="0" marR="0" lvl="0" indent="0" algn="l" rtl="0">
              <a:lnSpc>
                <a:spcPct val="115000"/>
              </a:lnSpc>
              <a:spcBef>
                <a:spcPts val="0"/>
              </a:spcBef>
              <a:spcAft>
                <a:spcPts val="0"/>
              </a:spcAft>
              <a:buNone/>
            </a:pPr>
            <a:endParaRPr sz="2400"/>
          </a:p>
          <a:p>
            <a:pPr marL="203200" marR="0" lvl="0" indent="-177800" algn="l" rtl="0">
              <a:lnSpc>
                <a:spcPct val="115000"/>
              </a:lnSpc>
              <a:spcBef>
                <a:spcPts val="1000"/>
              </a:spcBef>
              <a:spcAft>
                <a:spcPts val="0"/>
              </a:spcAft>
              <a:buClr>
                <a:schemeClr val="dk1"/>
              </a:buClr>
              <a:buSzPts val="2400"/>
              <a:buFont typeface="Georgia"/>
              <a:buAutoNum type="arabicPeriod"/>
            </a:pPr>
            <a:r>
              <a:rPr lang="en-US" sz="2400">
                <a:solidFill>
                  <a:schemeClr val="dk1"/>
                </a:solidFill>
                <a:latin typeface="Georgia"/>
                <a:ea typeface="Georgia"/>
                <a:cs typeface="Georgia"/>
                <a:sym typeface="Georgia"/>
              </a:rPr>
              <a:t> </a:t>
            </a:r>
            <a:r>
              <a:rPr lang="en-US" sz="2400" b="0" i="0" u="none" strike="noStrike" cap="none">
                <a:solidFill>
                  <a:schemeClr val="dk1"/>
                </a:solidFill>
                <a:latin typeface="Georgia"/>
                <a:ea typeface="Georgia"/>
                <a:cs typeface="Georgia"/>
                <a:sym typeface="Georgia"/>
              </a:rPr>
              <a:t>For this, the structure of our </a:t>
            </a:r>
            <a:r>
              <a:rPr lang="en-US" sz="2400">
                <a:solidFill>
                  <a:schemeClr val="dk1"/>
                </a:solidFill>
                <a:latin typeface="Georgia"/>
                <a:ea typeface="Georgia"/>
                <a:cs typeface="Georgia"/>
                <a:sym typeface="Georgia"/>
              </a:rPr>
              <a:t>P</a:t>
            </a:r>
            <a:r>
              <a:rPr lang="en-US" sz="2400" b="0" i="0" u="none" strike="noStrike" cap="none">
                <a:solidFill>
                  <a:schemeClr val="dk1"/>
                </a:solidFill>
                <a:latin typeface="Georgia"/>
                <a:ea typeface="Georgia"/>
                <a:cs typeface="Georgia"/>
                <a:sym typeface="Georgia"/>
              </a:rPr>
              <a:t>ivot</a:t>
            </a:r>
            <a:r>
              <a:rPr lang="en-US" sz="2400">
                <a:solidFill>
                  <a:schemeClr val="dk1"/>
                </a:solidFill>
                <a:latin typeface="Georgia"/>
                <a:ea typeface="Georgia"/>
                <a:cs typeface="Georgia"/>
                <a:sym typeface="Georgia"/>
              </a:rPr>
              <a:t>T</a:t>
            </a:r>
            <a:r>
              <a:rPr lang="en-US" sz="2400" b="0" i="0" u="none" strike="noStrike" cap="none">
                <a:solidFill>
                  <a:schemeClr val="dk1"/>
                </a:solidFill>
                <a:latin typeface="Georgia"/>
                <a:ea typeface="Georgia"/>
                <a:cs typeface="Georgia"/>
                <a:sym typeface="Georgia"/>
              </a:rPr>
              <a:t>able is going to remain the same, but we need to </a:t>
            </a:r>
            <a:r>
              <a:rPr lang="en-US" sz="2400" b="0" i="1" u="none" strike="noStrike" cap="none">
                <a:solidFill>
                  <a:schemeClr val="dk1"/>
                </a:solidFill>
                <a:latin typeface="Georgia"/>
                <a:ea typeface="Georgia"/>
                <a:cs typeface="Georgia"/>
                <a:sym typeface="Georgia"/>
              </a:rPr>
              <a:t>filter</a:t>
            </a:r>
            <a:r>
              <a:rPr lang="en-US" sz="2400" b="0" i="0" u="none" strike="noStrike" cap="none">
                <a:solidFill>
                  <a:schemeClr val="dk1"/>
                </a:solidFill>
                <a:latin typeface="Georgia"/>
                <a:ea typeface="Georgia"/>
                <a:cs typeface="Georgia"/>
                <a:sym typeface="Georgia"/>
              </a:rPr>
              <a:t> some of the data out of the calculations.</a:t>
            </a:r>
            <a:endParaRPr sz="2400"/>
          </a:p>
          <a:p>
            <a:pPr marL="203200" marR="0" lvl="0" indent="-177800" algn="l" rtl="0">
              <a:lnSpc>
                <a:spcPct val="115000"/>
              </a:lnSpc>
              <a:spcBef>
                <a:spcPts val="1000"/>
              </a:spcBef>
              <a:spcAft>
                <a:spcPts val="0"/>
              </a:spcAft>
              <a:buClr>
                <a:schemeClr val="dk1"/>
              </a:buClr>
              <a:buSzPts val="2400"/>
              <a:buFont typeface="Georgia"/>
              <a:buAutoNum type="arabicPeriod"/>
            </a:pPr>
            <a:r>
              <a:rPr lang="en-US" sz="2400">
                <a:solidFill>
                  <a:schemeClr val="dk1"/>
                </a:solidFill>
                <a:latin typeface="Georgia"/>
                <a:ea typeface="Georgia"/>
                <a:cs typeface="Georgia"/>
                <a:sym typeface="Georgia"/>
              </a:rPr>
              <a:t> </a:t>
            </a:r>
            <a:r>
              <a:rPr lang="en-US" sz="2400" b="0" i="0" u="none" strike="noStrike" cap="none">
                <a:solidFill>
                  <a:schemeClr val="dk1"/>
                </a:solidFill>
                <a:latin typeface="Georgia"/>
                <a:ea typeface="Georgia"/>
                <a:cs typeface="Georgia"/>
                <a:sym typeface="Georgia"/>
              </a:rPr>
              <a:t>Move “clarity” to Filter.</a:t>
            </a:r>
            <a:endParaRPr sz="2400"/>
          </a:p>
          <a:p>
            <a:pPr marL="203200" marR="0" lvl="0" indent="-177800" algn="l" rtl="0">
              <a:lnSpc>
                <a:spcPct val="115000"/>
              </a:lnSpc>
              <a:spcBef>
                <a:spcPts val="1000"/>
              </a:spcBef>
              <a:spcAft>
                <a:spcPts val="0"/>
              </a:spcAft>
              <a:buClr>
                <a:schemeClr val="dk1"/>
              </a:buClr>
              <a:buSzPts val="2400"/>
              <a:buFont typeface="Georgia"/>
              <a:buAutoNum type="arabicPeriod"/>
            </a:pPr>
            <a:r>
              <a:rPr lang="en-US" sz="2400">
                <a:solidFill>
                  <a:schemeClr val="dk1"/>
                </a:solidFill>
                <a:latin typeface="Georgia"/>
                <a:ea typeface="Georgia"/>
                <a:cs typeface="Georgia"/>
                <a:sym typeface="Georgia"/>
              </a:rPr>
              <a:t> </a:t>
            </a:r>
            <a:r>
              <a:rPr lang="en-US" sz="2400" b="0" i="0" u="none" strike="noStrike" cap="none">
                <a:solidFill>
                  <a:schemeClr val="dk1"/>
                </a:solidFill>
                <a:latin typeface="Georgia"/>
                <a:ea typeface="Georgia"/>
                <a:cs typeface="Georgia"/>
                <a:sym typeface="Georgia"/>
              </a:rPr>
              <a:t>Notice that a dropdown for clarity has been added above the </a:t>
            </a:r>
            <a:r>
              <a:rPr lang="en-US" sz="2400">
                <a:solidFill>
                  <a:schemeClr val="dk1"/>
                </a:solidFill>
                <a:latin typeface="Georgia"/>
                <a:ea typeface="Georgia"/>
                <a:cs typeface="Georgia"/>
                <a:sym typeface="Georgia"/>
              </a:rPr>
              <a:t>P</a:t>
            </a:r>
            <a:r>
              <a:rPr lang="en-US" sz="2400" b="0" i="0" u="none" strike="noStrike" cap="none">
                <a:solidFill>
                  <a:schemeClr val="dk1"/>
                </a:solidFill>
                <a:latin typeface="Georgia"/>
                <a:ea typeface="Georgia"/>
                <a:cs typeface="Georgia"/>
                <a:sym typeface="Georgia"/>
              </a:rPr>
              <a:t>ivot</a:t>
            </a:r>
            <a:r>
              <a:rPr lang="en-US" sz="2400">
                <a:solidFill>
                  <a:schemeClr val="dk1"/>
                </a:solidFill>
                <a:latin typeface="Georgia"/>
                <a:ea typeface="Georgia"/>
                <a:cs typeface="Georgia"/>
                <a:sym typeface="Georgia"/>
              </a:rPr>
              <a:t>T</a:t>
            </a:r>
            <a:r>
              <a:rPr lang="en-US" sz="2400" b="0" i="0" u="none" strike="noStrike" cap="none">
                <a:solidFill>
                  <a:schemeClr val="dk1"/>
                </a:solidFill>
                <a:latin typeface="Georgia"/>
                <a:ea typeface="Georgia"/>
                <a:cs typeface="Georgia"/>
                <a:sym typeface="Georgia"/>
              </a:rPr>
              <a:t>able. Use the dropdown to filter out only VVS1, VVS2, and IF.</a:t>
            </a:r>
            <a:endParaRPr sz="2400"/>
          </a:p>
          <a:p>
            <a:pPr marL="0" marR="0" lvl="0" indent="0" algn="l" rtl="0">
              <a:lnSpc>
                <a:spcPct val="100000"/>
              </a:lnSpc>
              <a:spcBef>
                <a:spcPts val="2000"/>
              </a:spcBef>
              <a:spcAft>
                <a:spcPts val="0"/>
              </a:spcAft>
              <a:buClr>
                <a:srgbClr val="000000"/>
              </a:buClr>
              <a:buFont typeface="Arial"/>
              <a:buNone/>
            </a:pPr>
            <a:endParaRPr sz="2400" b="0" i="0" u="none" strike="noStrike" cap="none">
              <a:solidFill>
                <a:srgbClr val="000000"/>
              </a:solidFill>
              <a:latin typeface="Georgia"/>
              <a:ea typeface="Georgia"/>
              <a:cs typeface="Georgia"/>
              <a:sym typeface="Georgia"/>
            </a:endParaRPr>
          </a:p>
        </p:txBody>
      </p:sp>
      <p:sp>
        <p:nvSpPr>
          <p:cNvPr id="1693" name="Shape 1693"/>
          <p:cNvSpPr/>
          <p:nvPr/>
        </p:nvSpPr>
        <p:spPr>
          <a:xfrm>
            <a:off x="635000" y="736600"/>
            <a:ext cx="9636900" cy="431700"/>
          </a:xfrm>
          <a:prstGeom prst="rect">
            <a:avLst/>
          </a:prstGeom>
          <a:noFill/>
          <a:ln>
            <a:noFill/>
          </a:ln>
        </p:spPr>
        <p:txBody>
          <a:bodyPr spcFirstLastPara="1" wrap="square" lIns="0" tIns="0" rIns="0" bIns="0" anchor="t" anchorCtr="0">
            <a:noAutofit/>
          </a:bodyPr>
          <a:lstStyle/>
          <a:p>
            <a:pPr marL="0" lvl="0" indent="0" rtl="0">
              <a:spcBef>
                <a:spcPts val="0"/>
              </a:spcBef>
              <a:spcAft>
                <a:spcPts val="0"/>
              </a:spcAft>
              <a:buClr>
                <a:schemeClr val="dk1"/>
              </a:buClr>
              <a:buFont typeface="Oswald"/>
              <a:buNone/>
            </a:pPr>
            <a:r>
              <a:rPr lang="en-US" sz="3200" b="1" dirty="0">
                <a:solidFill>
                  <a:schemeClr val="dk1"/>
                </a:solidFill>
                <a:latin typeface="Oswald"/>
                <a:ea typeface="Oswald"/>
                <a:cs typeface="Oswald"/>
                <a:sym typeface="Oswald"/>
              </a:rPr>
              <a:t>CREATING A PIVOT TABLE</a:t>
            </a:r>
            <a:endParaRPr dirty="0">
              <a:solidFill>
                <a:schemeClr val="dk1"/>
              </a:solidFill>
            </a:endParaRPr>
          </a:p>
          <a:p>
            <a:pPr marL="0" lvl="0" indent="0" rtl="0">
              <a:spcBef>
                <a:spcPts val="0"/>
              </a:spcBef>
              <a:spcAft>
                <a:spcPts val="0"/>
              </a:spcAft>
              <a:buClr>
                <a:schemeClr val="dk1"/>
              </a:buClr>
              <a:buFont typeface="Oswald"/>
              <a:buNone/>
            </a:pPr>
            <a:endParaRPr sz="3200" b="1" dirty="0">
              <a:solidFill>
                <a:schemeClr val="dk1"/>
              </a:solidFill>
              <a:latin typeface="Oswald"/>
              <a:ea typeface="Oswald"/>
              <a:cs typeface="Oswald"/>
              <a:sym typeface="Oswald"/>
            </a:endParaRPr>
          </a:p>
          <a:p>
            <a:pPr marL="0" marR="0" lvl="0" indent="0" algn="l" rtl="0">
              <a:lnSpc>
                <a:spcPct val="100000"/>
              </a:lnSpc>
              <a:spcBef>
                <a:spcPts val="0"/>
              </a:spcBef>
              <a:spcAft>
                <a:spcPts val="0"/>
              </a:spcAft>
              <a:buClr>
                <a:srgbClr val="000000"/>
              </a:buClr>
              <a:buFont typeface="Oswald"/>
              <a:buNone/>
            </a:pPr>
            <a:endParaRPr sz="3200" b="1" dirty="0">
              <a:latin typeface="Oswald"/>
              <a:ea typeface="Oswald"/>
              <a:cs typeface="Oswald"/>
              <a:sym typeface="Oswald"/>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697"/>
        <p:cNvGrpSpPr/>
        <p:nvPr/>
      </p:nvGrpSpPr>
      <p:grpSpPr>
        <a:xfrm>
          <a:off x="0" y="0"/>
          <a:ext cx="0" cy="0"/>
          <a:chOff x="0" y="0"/>
          <a:chExt cx="0" cy="0"/>
        </a:xfrm>
      </p:grpSpPr>
      <p:sp>
        <p:nvSpPr>
          <p:cNvPr id="1698" name="Shape 1698"/>
          <p:cNvSpPr txBox="1">
            <a:spLocks noGrp="1"/>
          </p:cNvSpPr>
          <p:nvPr>
            <p:ph type="body" idx="1"/>
          </p:nvPr>
        </p:nvSpPr>
        <p:spPr>
          <a:xfrm>
            <a:off x="635000" y="1282987"/>
            <a:ext cx="11734800" cy="3810000"/>
          </a:xfrm>
          <a:prstGeom prst="rect">
            <a:avLst/>
          </a:prstGeom>
          <a:noFill/>
          <a:ln>
            <a:noFill/>
          </a:ln>
        </p:spPr>
        <p:txBody>
          <a:bodyPr spcFirstLastPara="1" wrap="square" lIns="0" tIns="0" rIns="0" bIns="0" anchor="t" anchorCtr="0">
            <a:noAutofit/>
          </a:bodyPr>
          <a:lstStyle/>
          <a:p>
            <a:pPr marL="0" lvl="0" indent="0" rtl="0">
              <a:lnSpc>
                <a:spcPct val="115000"/>
              </a:lnSpc>
              <a:spcBef>
                <a:spcPts val="0"/>
              </a:spcBef>
              <a:spcAft>
                <a:spcPts val="0"/>
              </a:spcAft>
              <a:buClr>
                <a:schemeClr val="dk1"/>
              </a:buClr>
              <a:buFont typeface="Georgia"/>
              <a:buNone/>
            </a:pPr>
            <a:r>
              <a:rPr lang="en-US" sz="2400">
                <a:solidFill>
                  <a:schemeClr val="dk1"/>
                </a:solidFill>
                <a:latin typeface="Georgia"/>
                <a:ea typeface="Georgia"/>
                <a:cs typeface="Georgia"/>
                <a:sym typeface="Georgia"/>
              </a:rPr>
              <a:t>Last, let’s identify the </a:t>
            </a:r>
            <a:r>
              <a:rPr lang="en-US" sz="2400" i="1">
                <a:solidFill>
                  <a:schemeClr val="dk1"/>
                </a:solidFill>
                <a:latin typeface="Georgia"/>
                <a:ea typeface="Georgia"/>
                <a:cs typeface="Georgia"/>
                <a:sym typeface="Georgia"/>
              </a:rPr>
              <a:t>number of diamonds by cut, color, and clarity:</a:t>
            </a:r>
            <a:endParaRPr sz="3200" b="1">
              <a:solidFill>
                <a:schemeClr val="dk1"/>
              </a:solidFill>
              <a:latin typeface="Oswald"/>
              <a:ea typeface="Oswald"/>
              <a:cs typeface="Oswald"/>
              <a:sym typeface="Oswald"/>
            </a:endParaRPr>
          </a:p>
          <a:p>
            <a:pPr marL="0" marR="0" lvl="0" indent="0" algn="l" rtl="0">
              <a:lnSpc>
                <a:spcPct val="115000"/>
              </a:lnSpc>
              <a:spcBef>
                <a:spcPts val="0"/>
              </a:spcBef>
              <a:spcAft>
                <a:spcPts val="0"/>
              </a:spcAft>
              <a:buNone/>
            </a:pPr>
            <a:endParaRPr sz="2400">
              <a:solidFill>
                <a:schemeClr val="dk1"/>
              </a:solidFill>
              <a:latin typeface="Georgia"/>
              <a:ea typeface="Georgia"/>
              <a:cs typeface="Georgia"/>
              <a:sym typeface="Georgia"/>
            </a:endParaRPr>
          </a:p>
          <a:p>
            <a:pPr marL="457200" marR="0" lvl="0" indent="-381000" algn="l" rtl="0">
              <a:lnSpc>
                <a:spcPct val="115000"/>
              </a:lnSpc>
              <a:spcBef>
                <a:spcPts val="0"/>
              </a:spcBef>
              <a:spcAft>
                <a:spcPts val="0"/>
              </a:spcAft>
              <a:buClr>
                <a:schemeClr val="dk1"/>
              </a:buClr>
              <a:buSzPts val="2400"/>
              <a:buFont typeface="Georgia"/>
              <a:buAutoNum type="arabicPeriod"/>
            </a:pPr>
            <a:r>
              <a:rPr lang="en-US" sz="2400" b="0" i="0" u="none" strike="noStrike" cap="none">
                <a:solidFill>
                  <a:schemeClr val="dk1"/>
                </a:solidFill>
                <a:latin typeface="Georgia"/>
                <a:ea typeface="Georgia"/>
                <a:cs typeface="Georgia"/>
                <a:sym typeface="Georgia"/>
              </a:rPr>
              <a:t>Move </a:t>
            </a:r>
            <a:r>
              <a:rPr lang="en-US" sz="2400">
                <a:solidFill>
                  <a:schemeClr val="dk1"/>
                </a:solidFill>
                <a:latin typeface="Georgia"/>
                <a:ea typeface="Georgia"/>
                <a:cs typeface="Georgia"/>
                <a:sym typeface="Georgia"/>
              </a:rPr>
              <a:t>“</a:t>
            </a:r>
            <a:r>
              <a:rPr lang="en-US" sz="2400" b="0" i="0" u="none" strike="noStrike" cap="none">
                <a:solidFill>
                  <a:schemeClr val="dk1"/>
                </a:solidFill>
                <a:latin typeface="Georgia"/>
                <a:ea typeface="Georgia"/>
                <a:cs typeface="Georgia"/>
                <a:sym typeface="Georgia"/>
              </a:rPr>
              <a:t>cut,</a:t>
            </a:r>
            <a:r>
              <a:rPr lang="en-US" sz="2400">
                <a:solidFill>
                  <a:schemeClr val="dk1"/>
                </a:solidFill>
                <a:latin typeface="Georgia"/>
                <a:ea typeface="Georgia"/>
                <a:cs typeface="Georgia"/>
                <a:sym typeface="Georgia"/>
              </a:rPr>
              <a:t>”</a:t>
            </a:r>
            <a:r>
              <a:rPr lang="en-US" sz="2400" b="0" i="0" u="none" strike="noStrike" cap="none">
                <a:solidFill>
                  <a:schemeClr val="dk1"/>
                </a:solidFill>
                <a:latin typeface="Georgia"/>
                <a:ea typeface="Georgia"/>
                <a:cs typeface="Georgia"/>
                <a:sym typeface="Georgia"/>
              </a:rPr>
              <a:t> </a:t>
            </a:r>
            <a:r>
              <a:rPr lang="en-US" sz="2400">
                <a:solidFill>
                  <a:schemeClr val="dk1"/>
                </a:solidFill>
                <a:latin typeface="Georgia"/>
                <a:ea typeface="Georgia"/>
                <a:cs typeface="Georgia"/>
                <a:sym typeface="Georgia"/>
              </a:rPr>
              <a:t>“</a:t>
            </a:r>
            <a:r>
              <a:rPr lang="en-US" sz="2400" b="0" i="0" u="none" strike="noStrike" cap="none">
                <a:solidFill>
                  <a:schemeClr val="dk1"/>
                </a:solidFill>
                <a:latin typeface="Georgia"/>
                <a:ea typeface="Georgia"/>
                <a:cs typeface="Georgia"/>
                <a:sym typeface="Georgia"/>
              </a:rPr>
              <a:t>color,</a:t>
            </a:r>
            <a:r>
              <a:rPr lang="en-US" sz="2400">
                <a:solidFill>
                  <a:schemeClr val="dk1"/>
                </a:solidFill>
                <a:latin typeface="Georgia"/>
                <a:ea typeface="Georgia"/>
                <a:cs typeface="Georgia"/>
                <a:sym typeface="Georgia"/>
              </a:rPr>
              <a:t>”</a:t>
            </a:r>
            <a:r>
              <a:rPr lang="en-US" sz="2400" b="0" i="0" u="none" strike="noStrike" cap="none">
                <a:solidFill>
                  <a:schemeClr val="dk1"/>
                </a:solidFill>
                <a:latin typeface="Georgia"/>
                <a:ea typeface="Georgia"/>
                <a:cs typeface="Georgia"/>
                <a:sym typeface="Georgia"/>
              </a:rPr>
              <a:t> and </a:t>
            </a:r>
            <a:r>
              <a:rPr lang="en-US" sz="2400">
                <a:solidFill>
                  <a:schemeClr val="dk1"/>
                </a:solidFill>
                <a:latin typeface="Georgia"/>
                <a:ea typeface="Georgia"/>
                <a:cs typeface="Georgia"/>
                <a:sym typeface="Georgia"/>
              </a:rPr>
              <a:t>“</a:t>
            </a:r>
            <a:r>
              <a:rPr lang="en-US" sz="2400" b="0" i="0" u="none" strike="noStrike" cap="none">
                <a:solidFill>
                  <a:schemeClr val="dk1"/>
                </a:solidFill>
                <a:latin typeface="Georgia"/>
                <a:ea typeface="Georgia"/>
                <a:cs typeface="Georgia"/>
                <a:sym typeface="Georgia"/>
              </a:rPr>
              <a:t>clarity</a:t>
            </a:r>
            <a:r>
              <a:rPr lang="en-US" sz="2400">
                <a:solidFill>
                  <a:schemeClr val="dk1"/>
                </a:solidFill>
                <a:latin typeface="Georgia"/>
                <a:ea typeface="Georgia"/>
                <a:cs typeface="Georgia"/>
                <a:sym typeface="Georgia"/>
              </a:rPr>
              <a:t>”</a:t>
            </a:r>
            <a:r>
              <a:rPr lang="en-US" sz="2400" b="0" i="0" u="none" strike="noStrike" cap="none">
                <a:solidFill>
                  <a:schemeClr val="dk1"/>
                </a:solidFill>
                <a:latin typeface="Georgia"/>
                <a:ea typeface="Georgia"/>
                <a:cs typeface="Georgia"/>
                <a:sym typeface="Georgia"/>
              </a:rPr>
              <a:t> to Rows.</a:t>
            </a:r>
            <a:endParaRPr sz="2400"/>
          </a:p>
          <a:p>
            <a:pPr marL="457200" marR="0" lvl="0" indent="-381000" algn="l" rtl="0">
              <a:lnSpc>
                <a:spcPct val="115000"/>
              </a:lnSpc>
              <a:spcBef>
                <a:spcPts val="0"/>
              </a:spcBef>
              <a:spcAft>
                <a:spcPts val="0"/>
              </a:spcAft>
              <a:buClr>
                <a:schemeClr val="dk1"/>
              </a:buClr>
              <a:buSzPts val="2400"/>
              <a:buFont typeface="Georgia"/>
              <a:buAutoNum type="arabicPeriod"/>
            </a:pPr>
            <a:r>
              <a:rPr lang="en-US" sz="2400" b="0" i="0" u="none" strike="noStrike" cap="none">
                <a:solidFill>
                  <a:schemeClr val="dk1"/>
                </a:solidFill>
                <a:latin typeface="Georgia"/>
                <a:ea typeface="Georgia"/>
                <a:cs typeface="Georgia"/>
                <a:sym typeface="Georgia"/>
              </a:rPr>
              <a:t>Change </a:t>
            </a:r>
            <a:r>
              <a:rPr lang="en-US" sz="2400">
                <a:solidFill>
                  <a:schemeClr val="dk1"/>
                </a:solidFill>
                <a:latin typeface="Georgia"/>
                <a:ea typeface="Georgia"/>
                <a:cs typeface="Georgia"/>
                <a:sym typeface="Georgia"/>
              </a:rPr>
              <a:t>“A</a:t>
            </a:r>
            <a:r>
              <a:rPr lang="en-US" sz="2400" b="0" i="0" u="none" strike="noStrike" cap="none">
                <a:solidFill>
                  <a:schemeClr val="dk1"/>
                </a:solidFill>
                <a:latin typeface="Georgia"/>
                <a:ea typeface="Georgia"/>
                <a:cs typeface="Georgia"/>
                <a:sym typeface="Georgia"/>
              </a:rPr>
              <a:t>verage </a:t>
            </a:r>
            <a:r>
              <a:rPr lang="en-US" sz="2400">
                <a:solidFill>
                  <a:schemeClr val="dk1"/>
                </a:solidFill>
                <a:latin typeface="Georgia"/>
                <a:ea typeface="Georgia"/>
                <a:cs typeface="Georgia"/>
                <a:sym typeface="Georgia"/>
              </a:rPr>
              <a:t>of </a:t>
            </a:r>
            <a:r>
              <a:rPr lang="en-US" sz="2400" b="0" i="0" u="none" strike="noStrike" cap="none">
                <a:solidFill>
                  <a:schemeClr val="dk1"/>
                </a:solidFill>
                <a:latin typeface="Georgia"/>
                <a:ea typeface="Georgia"/>
                <a:cs typeface="Georgia"/>
                <a:sym typeface="Georgia"/>
              </a:rPr>
              <a:t>price</a:t>
            </a:r>
            <a:r>
              <a:rPr lang="en-US" sz="2400">
                <a:solidFill>
                  <a:schemeClr val="dk1"/>
                </a:solidFill>
                <a:latin typeface="Georgia"/>
                <a:ea typeface="Georgia"/>
                <a:cs typeface="Georgia"/>
                <a:sym typeface="Georgia"/>
              </a:rPr>
              <a:t>”</a:t>
            </a:r>
            <a:r>
              <a:rPr lang="en-US" sz="2400" b="0" i="0" u="none" strike="noStrike" cap="none">
                <a:solidFill>
                  <a:schemeClr val="dk1"/>
                </a:solidFill>
                <a:latin typeface="Georgia"/>
                <a:ea typeface="Georgia"/>
                <a:cs typeface="Georgia"/>
                <a:sym typeface="Georgia"/>
              </a:rPr>
              <a:t> to </a:t>
            </a:r>
            <a:r>
              <a:rPr lang="en-US" sz="2400">
                <a:solidFill>
                  <a:schemeClr val="dk1"/>
                </a:solidFill>
                <a:latin typeface="Georgia"/>
                <a:ea typeface="Georgia"/>
                <a:cs typeface="Georgia"/>
                <a:sym typeface="Georgia"/>
              </a:rPr>
              <a:t>“</a:t>
            </a:r>
            <a:r>
              <a:rPr lang="en-US" sz="2400" b="0" i="0" u="none" strike="noStrike" cap="none">
                <a:solidFill>
                  <a:schemeClr val="dk1"/>
                </a:solidFill>
                <a:latin typeface="Georgia"/>
                <a:ea typeface="Georgia"/>
                <a:cs typeface="Georgia"/>
                <a:sym typeface="Georgia"/>
              </a:rPr>
              <a:t>Count of price.</a:t>
            </a:r>
            <a:r>
              <a:rPr lang="en-US" sz="2400">
                <a:solidFill>
                  <a:schemeClr val="dk1"/>
                </a:solidFill>
                <a:latin typeface="Georgia"/>
                <a:ea typeface="Georgia"/>
                <a:cs typeface="Georgia"/>
                <a:sym typeface="Georgia"/>
              </a:rPr>
              <a:t>”</a:t>
            </a:r>
            <a:r>
              <a:rPr lang="en-US" sz="2400" b="0" i="0" u="none" strike="noStrike" cap="none">
                <a:solidFill>
                  <a:schemeClr val="dk1"/>
                </a:solidFill>
                <a:latin typeface="Georgia"/>
                <a:ea typeface="Georgia"/>
                <a:cs typeface="Georgia"/>
                <a:sym typeface="Georgia"/>
              </a:rPr>
              <a:t> </a:t>
            </a:r>
            <a:endParaRPr sz="2400" b="0" i="0" u="none" strike="noStrike" cap="none">
              <a:solidFill>
                <a:schemeClr val="dk1"/>
              </a:solidFill>
              <a:latin typeface="Georgia"/>
              <a:ea typeface="Georgia"/>
              <a:cs typeface="Georgia"/>
              <a:sym typeface="Georgia"/>
            </a:endParaRPr>
          </a:p>
          <a:p>
            <a:pPr marL="457200" marR="0" lvl="0" indent="-381000" algn="l" rtl="0">
              <a:lnSpc>
                <a:spcPct val="115000"/>
              </a:lnSpc>
              <a:spcBef>
                <a:spcPts val="0"/>
              </a:spcBef>
              <a:spcAft>
                <a:spcPts val="0"/>
              </a:spcAft>
              <a:buClr>
                <a:schemeClr val="dk1"/>
              </a:buClr>
              <a:buSzPts val="2400"/>
              <a:buFont typeface="Georgia"/>
              <a:buAutoNum type="arabicPeriod"/>
            </a:pPr>
            <a:r>
              <a:rPr lang="en-US" sz="2400" b="0" i="0" u="none" strike="noStrike" cap="none">
                <a:solidFill>
                  <a:schemeClr val="dk1"/>
                </a:solidFill>
                <a:latin typeface="Georgia"/>
                <a:ea typeface="Georgia"/>
                <a:cs typeface="Georgia"/>
                <a:sym typeface="Georgia"/>
              </a:rPr>
              <a:t>Reformat </a:t>
            </a:r>
            <a:r>
              <a:rPr lang="en-US" sz="2400">
                <a:solidFill>
                  <a:schemeClr val="dk1"/>
                </a:solidFill>
                <a:latin typeface="Georgia"/>
                <a:ea typeface="Georgia"/>
                <a:cs typeface="Georgia"/>
                <a:sym typeface="Georgia"/>
              </a:rPr>
              <a:t>this into</a:t>
            </a:r>
            <a:r>
              <a:rPr lang="en-US" sz="2400" b="0" i="0" u="none" strike="noStrike" cap="none">
                <a:solidFill>
                  <a:schemeClr val="dk1"/>
                </a:solidFill>
                <a:latin typeface="Georgia"/>
                <a:ea typeface="Georgia"/>
                <a:cs typeface="Georgia"/>
                <a:sym typeface="Georgia"/>
              </a:rPr>
              <a:t> a number.</a:t>
            </a:r>
            <a:endParaRPr sz="2400"/>
          </a:p>
          <a:p>
            <a:pPr marL="914400" marR="0" lvl="1" indent="-381000" algn="l" rtl="0">
              <a:lnSpc>
                <a:spcPct val="115000"/>
              </a:lnSpc>
              <a:spcBef>
                <a:spcPts val="0"/>
              </a:spcBef>
              <a:spcAft>
                <a:spcPts val="0"/>
              </a:spcAft>
              <a:buClr>
                <a:schemeClr val="dk1"/>
              </a:buClr>
              <a:buSzPts val="2400"/>
              <a:buFont typeface="Georgia"/>
              <a:buAutoNum type="alphaLcPeriod"/>
            </a:pPr>
            <a:r>
              <a:rPr lang="en-US" sz="2400" b="0" i="0" u="none" strike="noStrike" cap="none">
                <a:solidFill>
                  <a:schemeClr val="dk1"/>
                </a:solidFill>
                <a:latin typeface="Georgia"/>
                <a:ea typeface="Georgia"/>
                <a:cs typeface="Georgia"/>
                <a:sym typeface="Georgia"/>
              </a:rPr>
              <a:t>When doing a </a:t>
            </a:r>
            <a:r>
              <a:rPr lang="en-US" sz="2400">
                <a:solidFill>
                  <a:schemeClr val="dk1"/>
                </a:solidFill>
                <a:latin typeface="Georgia"/>
                <a:ea typeface="Georgia"/>
                <a:cs typeface="Georgia"/>
                <a:sym typeface="Georgia"/>
              </a:rPr>
              <a:t>c</a:t>
            </a:r>
            <a:r>
              <a:rPr lang="en-US" sz="2400" b="0" i="0" u="none" strike="noStrike" cap="none">
                <a:solidFill>
                  <a:schemeClr val="dk1"/>
                </a:solidFill>
                <a:latin typeface="Georgia"/>
                <a:ea typeface="Georgia"/>
                <a:cs typeface="Georgia"/>
                <a:sym typeface="Georgia"/>
              </a:rPr>
              <a:t>ount, you can often use</a:t>
            </a:r>
            <a:r>
              <a:rPr lang="en-US" sz="2400">
                <a:solidFill>
                  <a:schemeClr val="dk1"/>
                </a:solidFill>
                <a:latin typeface="Georgia"/>
                <a:ea typeface="Georgia"/>
                <a:cs typeface="Georgia"/>
                <a:sym typeface="Georgia"/>
              </a:rPr>
              <a:t> any of the</a:t>
            </a:r>
            <a:r>
              <a:rPr lang="en-US" sz="2400" b="0" i="0" u="none" strike="noStrike" cap="none">
                <a:solidFill>
                  <a:schemeClr val="dk1"/>
                </a:solidFill>
                <a:latin typeface="Georgia"/>
                <a:ea typeface="Georgia"/>
                <a:cs typeface="Georgia"/>
                <a:sym typeface="Georgia"/>
              </a:rPr>
              <a:t> variables</a:t>
            </a:r>
            <a:r>
              <a:rPr lang="en-US" sz="2400">
                <a:solidFill>
                  <a:schemeClr val="dk1"/>
                </a:solidFill>
                <a:latin typeface="Georgia"/>
                <a:ea typeface="Georgia"/>
                <a:cs typeface="Georgia"/>
                <a:sym typeface="Georgia"/>
              </a:rPr>
              <a:t> </a:t>
            </a:r>
            <a:r>
              <a:rPr lang="en-US" sz="2400" b="0" i="0" u="none" strike="noStrike" cap="none">
                <a:solidFill>
                  <a:schemeClr val="dk1"/>
                </a:solidFill>
                <a:latin typeface="Georgia"/>
                <a:ea typeface="Georgia"/>
                <a:cs typeface="Georgia"/>
                <a:sym typeface="Georgia"/>
              </a:rPr>
              <a:t>for Values, as long as they have values of some kind. </a:t>
            </a:r>
            <a:endParaRPr sz="2400" b="0" i="0" u="none" strike="noStrike" cap="none">
              <a:solidFill>
                <a:schemeClr val="dk1"/>
              </a:solidFill>
              <a:latin typeface="Georgia"/>
              <a:ea typeface="Georgia"/>
              <a:cs typeface="Georgia"/>
              <a:sym typeface="Georgia"/>
            </a:endParaRPr>
          </a:p>
          <a:p>
            <a:pPr marL="914400" marR="0" lvl="1" indent="-381000" algn="l" rtl="0">
              <a:lnSpc>
                <a:spcPct val="115000"/>
              </a:lnSpc>
              <a:spcBef>
                <a:spcPts val="0"/>
              </a:spcBef>
              <a:spcAft>
                <a:spcPts val="0"/>
              </a:spcAft>
              <a:buClr>
                <a:schemeClr val="dk1"/>
              </a:buClr>
              <a:buSzPts val="2400"/>
              <a:buFont typeface="Georgia"/>
              <a:buAutoNum type="alphaLcPeriod"/>
            </a:pPr>
            <a:r>
              <a:rPr lang="en-US" sz="2400" b="0" i="0" u="none" strike="noStrike" cap="none">
                <a:solidFill>
                  <a:schemeClr val="dk1"/>
                </a:solidFill>
                <a:latin typeface="Georgia"/>
                <a:ea typeface="Georgia"/>
                <a:cs typeface="Georgia"/>
                <a:sym typeface="Georgia"/>
              </a:rPr>
              <a:t>Think of </a:t>
            </a:r>
            <a:r>
              <a:rPr lang="en-US" sz="2400">
                <a:solidFill>
                  <a:schemeClr val="dk1"/>
                </a:solidFill>
                <a:latin typeface="Georgia"/>
                <a:ea typeface="Georgia"/>
                <a:cs typeface="Georgia"/>
                <a:sym typeface="Georgia"/>
              </a:rPr>
              <a:t>this</a:t>
            </a:r>
            <a:r>
              <a:rPr lang="en-US" sz="2400" b="0" i="0" u="none" strike="noStrike" cap="none">
                <a:solidFill>
                  <a:schemeClr val="dk1"/>
                </a:solidFill>
                <a:latin typeface="Georgia"/>
                <a:ea typeface="Georgia"/>
                <a:cs typeface="Georgia"/>
                <a:sym typeface="Georgia"/>
              </a:rPr>
              <a:t> as counting the number of values for a given column. </a:t>
            </a:r>
            <a:r>
              <a:rPr lang="en-US" sz="2400">
                <a:solidFill>
                  <a:schemeClr val="dk1"/>
                </a:solidFill>
                <a:latin typeface="Georgia"/>
                <a:ea typeface="Georgia"/>
                <a:cs typeface="Georgia"/>
                <a:sym typeface="Georgia"/>
              </a:rPr>
              <a:t>Because</a:t>
            </a:r>
            <a:r>
              <a:rPr lang="en-US" sz="2400" b="0" i="0" u="none" strike="noStrike" cap="none">
                <a:solidFill>
                  <a:schemeClr val="dk1"/>
                </a:solidFill>
                <a:latin typeface="Georgia"/>
                <a:ea typeface="Georgia"/>
                <a:cs typeface="Georgia"/>
                <a:sym typeface="Georgia"/>
              </a:rPr>
              <a:t> the table is a rectangle, this also gives you the number of observations.</a:t>
            </a:r>
            <a:endParaRPr sz="2400"/>
          </a:p>
          <a:p>
            <a:pPr marL="0" marR="0" lvl="0" indent="0" algn="l" rtl="0">
              <a:lnSpc>
                <a:spcPct val="100000"/>
              </a:lnSpc>
              <a:spcBef>
                <a:spcPts val="2000"/>
              </a:spcBef>
              <a:spcAft>
                <a:spcPts val="0"/>
              </a:spcAft>
              <a:buClr>
                <a:srgbClr val="000000"/>
              </a:buClr>
              <a:buFont typeface="Arial"/>
              <a:buNone/>
            </a:pPr>
            <a:endParaRPr sz="2400" b="0" i="0" u="none" strike="noStrike" cap="none">
              <a:solidFill>
                <a:srgbClr val="000000"/>
              </a:solidFill>
              <a:latin typeface="Georgia"/>
              <a:ea typeface="Georgia"/>
              <a:cs typeface="Georgia"/>
              <a:sym typeface="Georgia"/>
            </a:endParaRPr>
          </a:p>
        </p:txBody>
      </p:sp>
      <p:sp>
        <p:nvSpPr>
          <p:cNvPr id="1699" name="Shape 1699"/>
          <p:cNvSpPr/>
          <p:nvPr/>
        </p:nvSpPr>
        <p:spPr>
          <a:xfrm>
            <a:off x="635000" y="736600"/>
            <a:ext cx="9636900" cy="431700"/>
          </a:xfrm>
          <a:prstGeom prst="rect">
            <a:avLst/>
          </a:prstGeom>
          <a:noFill/>
          <a:ln>
            <a:noFill/>
          </a:ln>
        </p:spPr>
        <p:txBody>
          <a:bodyPr spcFirstLastPara="1" wrap="square" lIns="0" tIns="0" rIns="0" bIns="0" anchor="t" anchorCtr="0">
            <a:noAutofit/>
          </a:bodyPr>
          <a:lstStyle/>
          <a:p>
            <a:pPr marL="0" lvl="0" indent="0" rtl="0">
              <a:spcBef>
                <a:spcPts val="0"/>
              </a:spcBef>
              <a:spcAft>
                <a:spcPts val="0"/>
              </a:spcAft>
              <a:buClr>
                <a:schemeClr val="dk1"/>
              </a:buClr>
              <a:buFont typeface="Oswald"/>
              <a:buNone/>
            </a:pPr>
            <a:r>
              <a:rPr lang="en-US" sz="3200" b="1" dirty="0">
                <a:solidFill>
                  <a:schemeClr val="dk1"/>
                </a:solidFill>
                <a:latin typeface="Oswald"/>
                <a:ea typeface="Oswald"/>
                <a:cs typeface="Oswald"/>
                <a:sym typeface="Oswald"/>
              </a:rPr>
              <a:t>CREATING A PIVOT TABLE</a:t>
            </a:r>
            <a:endParaRPr sz="3200" b="1" dirty="0">
              <a:latin typeface="Oswald"/>
              <a:ea typeface="Oswald"/>
              <a:cs typeface="Oswald"/>
              <a:sym typeface="Oswa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21"/>
        <p:cNvGrpSpPr/>
        <p:nvPr/>
      </p:nvGrpSpPr>
      <p:grpSpPr>
        <a:xfrm>
          <a:off x="0" y="0"/>
          <a:ext cx="0" cy="0"/>
          <a:chOff x="0" y="0"/>
          <a:chExt cx="0" cy="0"/>
        </a:xfrm>
      </p:grpSpPr>
      <p:sp>
        <p:nvSpPr>
          <p:cNvPr id="1522" name="Shape 1522"/>
          <p:cNvSpPr/>
          <p:nvPr/>
        </p:nvSpPr>
        <p:spPr>
          <a:xfrm>
            <a:off x="599843" y="1589552"/>
            <a:ext cx="11734500" cy="2801700"/>
          </a:xfrm>
          <a:prstGeom prst="rect">
            <a:avLst/>
          </a:prstGeom>
          <a:noFill/>
          <a:ln>
            <a:noFill/>
          </a:ln>
        </p:spPr>
        <p:txBody>
          <a:bodyPr spcFirstLastPara="1" wrap="square" lIns="0" tIns="0" rIns="0" bIns="0" anchor="t" anchorCtr="0">
            <a:noAutofit/>
          </a:bodyPr>
          <a:lstStyle/>
          <a:p>
            <a:pPr marL="0" marR="0" lvl="0" indent="0" algn="l" rtl="0">
              <a:lnSpc>
                <a:spcPct val="88333"/>
              </a:lnSpc>
              <a:spcBef>
                <a:spcPts val="0"/>
              </a:spcBef>
              <a:spcAft>
                <a:spcPts val="0"/>
              </a:spcAft>
              <a:buNone/>
            </a:pPr>
            <a:r>
              <a:rPr lang="en-US" sz="8500" b="1" i="0" u="none" strike="noStrike" cap="none">
                <a:solidFill>
                  <a:srgbClr val="FFFFFF"/>
                </a:solidFill>
                <a:latin typeface="Oswald"/>
                <a:ea typeface="Oswald"/>
                <a:cs typeface="Oswald"/>
                <a:sym typeface="Oswald"/>
              </a:rPr>
              <a:t>OPENING </a:t>
            </a:r>
            <a:endParaRPr sz="1600"/>
          </a:p>
        </p:txBody>
      </p:sp>
      <p:sp>
        <p:nvSpPr>
          <p:cNvPr id="1523" name="Shape 1523"/>
          <p:cNvSpPr txBox="1">
            <a:spLocks noGrp="1"/>
          </p:cNvSpPr>
          <p:nvPr>
            <p:ph type="title"/>
          </p:nvPr>
        </p:nvSpPr>
        <p:spPr>
          <a:xfrm>
            <a:off x="495927" y="600229"/>
            <a:ext cx="11838600" cy="713400"/>
          </a:xfrm>
          <a:prstGeom prst="rect">
            <a:avLst/>
          </a:prstGeom>
          <a:noFill/>
          <a:ln>
            <a:noFill/>
          </a:ln>
        </p:spPr>
        <p:txBody>
          <a:bodyPr spcFirstLastPara="1" wrap="square" lIns="97475" tIns="48725" rIns="97475" bIns="48725" anchor="ctr" anchorCtr="0">
            <a:noAutofit/>
          </a:bodyPr>
          <a:lstStyle/>
          <a:p>
            <a:pPr marL="0" lvl="0" indent="0" rtl="0">
              <a:lnSpc>
                <a:spcPct val="100000"/>
              </a:lnSpc>
              <a:spcBef>
                <a:spcPts val="0"/>
              </a:spcBef>
              <a:spcAft>
                <a:spcPts val="0"/>
              </a:spcAft>
              <a:buClr>
                <a:schemeClr val="dk1"/>
              </a:buClr>
              <a:buFont typeface="Oswald"/>
              <a:buNone/>
            </a:pPr>
            <a:r>
              <a:rPr lang="en-US" sz="3200"/>
              <a:t>DATA AGGREGATION IN EXCEL</a:t>
            </a:r>
            <a:endParaRPr sz="3300"/>
          </a:p>
        </p:txBody>
      </p:sp>
    </p:spTree>
  </p:cSld>
  <p:clrMapOvr>
    <a:masterClrMapping/>
  </p:clrMapOvr>
  <p:transition spd="med">
    <p:fade thruBlk="1"/>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703"/>
        <p:cNvGrpSpPr/>
        <p:nvPr/>
      </p:nvGrpSpPr>
      <p:grpSpPr>
        <a:xfrm>
          <a:off x="0" y="0"/>
          <a:ext cx="0" cy="0"/>
          <a:chOff x="0" y="0"/>
          <a:chExt cx="0" cy="0"/>
        </a:xfrm>
      </p:grpSpPr>
      <p:sp>
        <p:nvSpPr>
          <p:cNvPr id="1704" name="Shape 1704"/>
          <p:cNvSpPr txBox="1">
            <a:spLocks noGrp="1"/>
          </p:cNvSpPr>
          <p:nvPr>
            <p:ph type="body" idx="1"/>
          </p:nvPr>
        </p:nvSpPr>
        <p:spPr>
          <a:xfrm>
            <a:off x="635000" y="1166168"/>
            <a:ext cx="11734800" cy="3810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Arial"/>
              <a:buNone/>
            </a:pPr>
            <a:endParaRPr sz="2000" b="0" i="0" u="none" strike="noStrike" cap="none">
              <a:solidFill>
                <a:srgbClr val="000000"/>
              </a:solidFill>
              <a:latin typeface="Georgia"/>
              <a:ea typeface="Georgia"/>
              <a:cs typeface="Georgia"/>
              <a:sym typeface="Georgia"/>
            </a:endParaRPr>
          </a:p>
          <a:p>
            <a:pPr marL="457200" marR="0" lvl="0" indent="-406400" algn="l" rtl="0">
              <a:lnSpc>
                <a:spcPct val="115000"/>
              </a:lnSpc>
              <a:spcBef>
                <a:spcPts val="0"/>
              </a:spcBef>
              <a:spcAft>
                <a:spcPts val="0"/>
              </a:spcAft>
              <a:buClr>
                <a:schemeClr val="dk1"/>
              </a:buClr>
              <a:buSzPts val="2800"/>
              <a:buFont typeface="Georgia"/>
              <a:buChar char="●"/>
            </a:pPr>
            <a:r>
              <a:rPr lang="en-US" sz="2800" b="0" i="0" u="none" strike="noStrike" cap="none">
                <a:solidFill>
                  <a:schemeClr val="dk1"/>
                </a:solidFill>
                <a:latin typeface="Georgia"/>
                <a:ea typeface="Georgia"/>
                <a:cs typeface="Georgia"/>
                <a:sym typeface="Georgia"/>
              </a:rPr>
              <a:t>Pivot</a:t>
            </a:r>
            <a:r>
              <a:rPr lang="en-US" sz="2800">
                <a:solidFill>
                  <a:schemeClr val="dk1"/>
                </a:solidFill>
                <a:latin typeface="Georgia"/>
                <a:ea typeface="Georgia"/>
                <a:cs typeface="Georgia"/>
                <a:sym typeface="Georgia"/>
              </a:rPr>
              <a:t>T</a:t>
            </a:r>
            <a:r>
              <a:rPr lang="en-US" sz="2800" b="0" i="0" u="none" strike="noStrike" cap="none">
                <a:solidFill>
                  <a:schemeClr val="dk1"/>
                </a:solidFill>
                <a:latin typeface="Georgia"/>
                <a:ea typeface="Georgia"/>
                <a:cs typeface="Georgia"/>
                <a:sym typeface="Georgia"/>
              </a:rPr>
              <a:t>ables work well with this data set </a:t>
            </a:r>
            <a:r>
              <a:rPr lang="en-US" sz="2800" b="1" i="0" u="none" strike="noStrike" cap="none">
                <a:solidFill>
                  <a:schemeClr val="dk1"/>
                </a:solidFill>
                <a:latin typeface="Georgia"/>
                <a:ea typeface="Georgia"/>
                <a:cs typeface="Georgia"/>
                <a:sym typeface="Georgia"/>
              </a:rPr>
              <a:t>because the data </a:t>
            </a:r>
            <a:r>
              <a:rPr lang="en-US" sz="2800" b="1">
                <a:solidFill>
                  <a:schemeClr val="dk1"/>
                </a:solidFill>
                <a:latin typeface="Georgia"/>
                <a:ea typeface="Georgia"/>
                <a:cs typeface="Georgia"/>
                <a:sym typeface="Georgia"/>
              </a:rPr>
              <a:t>is</a:t>
            </a:r>
            <a:r>
              <a:rPr lang="en-US" sz="2800" b="1" i="0" u="none" strike="noStrike" cap="none">
                <a:solidFill>
                  <a:schemeClr val="dk1"/>
                </a:solidFill>
                <a:latin typeface="Georgia"/>
                <a:ea typeface="Georgia"/>
                <a:cs typeface="Georgia"/>
                <a:sym typeface="Georgia"/>
              </a:rPr>
              <a:t> not aggregated. </a:t>
            </a:r>
            <a:br>
              <a:rPr lang="en-US" sz="2800" b="1" i="0" u="none" strike="noStrike" cap="none">
                <a:solidFill>
                  <a:schemeClr val="dk1"/>
                </a:solidFill>
                <a:latin typeface="Georgia"/>
                <a:ea typeface="Georgia"/>
                <a:cs typeface="Georgia"/>
                <a:sym typeface="Georgia"/>
              </a:rPr>
            </a:br>
            <a:endParaRPr b="1"/>
          </a:p>
          <a:p>
            <a:pPr marL="457200" marR="0" lvl="0" indent="-406400" algn="l" rtl="0">
              <a:lnSpc>
                <a:spcPct val="115000"/>
              </a:lnSpc>
              <a:spcBef>
                <a:spcPts val="0"/>
              </a:spcBef>
              <a:spcAft>
                <a:spcPts val="0"/>
              </a:spcAft>
              <a:buClr>
                <a:schemeClr val="dk1"/>
              </a:buClr>
              <a:buSzPts val="2800"/>
              <a:buFont typeface="Georgia"/>
              <a:buChar char="●"/>
            </a:pPr>
            <a:r>
              <a:rPr lang="en-US" sz="2800" b="0" i="0" u="none" strike="noStrike" cap="none">
                <a:solidFill>
                  <a:schemeClr val="dk1"/>
                </a:solidFill>
                <a:latin typeface="Georgia"/>
                <a:ea typeface="Georgia"/>
                <a:cs typeface="Georgia"/>
                <a:sym typeface="Georgia"/>
              </a:rPr>
              <a:t>Each row defines only one observation (one diamond) and contains many </a:t>
            </a:r>
            <a:r>
              <a:rPr lang="en-US" sz="2800" b="1" u="none" strike="noStrike" cap="none">
                <a:solidFill>
                  <a:schemeClr val="dk1"/>
                </a:solidFill>
                <a:latin typeface="Georgia"/>
                <a:ea typeface="Georgia"/>
                <a:cs typeface="Georgia"/>
                <a:sym typeface="Georgia"/>
              </a:rPr>
              <a:t>categorical variables</a:t>
            </a:r>
            <a:r>
              <a:rPr lang="en-US" sz="2800" b="0" i="0" u="none" strike="noStrike" cap="none">
                <a:solidFill>
                  <a:schemeClr val="dk1"/>
                </a:solidFill>
                <a:latin typeface="Georgia"/>
                <a:ea typeface="Georgia"/>
                <a:cs typeface="Georgia"/>
                <a:sym typeface="Georgia"/>
              </a:rPr>
              <a:t>. </a:t>
            </a:r>
            <a:br>
              <a:rPr lang="en-US" sz="2800" b="0" i="0" u="none" strike="noStrike" cap="none">
                <a:solidFill>
                  <a:schemeClr val="dk1"/>
                </a:solidFill>
                <a:latin typeface="Georgia"/>
                <a:ea typeface="Georgia"/>
                <a:cs typeface="Georgia"/>
                <a:sym typeface="Georgia"/>
              </a:rPr>
            </a:br>
            <a:endParaRPr/>
          </a:p>
          <a:p>
            <a:pPr marL="457200" marR="0" lvl="0" indent="-406400" algn="l" rtl="0">
              <a:lnSpc>
                <a:spcPct val="115000"/>
              </a:lnSpc>
              <a:spcBef>
                <a:spcPts val="0"/>
              </a:spcBef>
              <a:spcAft>
                <a:spcPts val="0"/>
              </a:spcAft>
              <a:buClr>
                <a:schemeClr val="dk1"/>
              </a:buClr>
              <a:buSzPts val="2800"/>
              <a:buFont typeface="Georgia"/>
              <a:buChar char="●"/>
            </a:pPr>
            <a:r>
              <a:rPr lang="en-US" sz="2800" b="0" i="0" u="none" strike="noStrike" cap="none">
                <a:solidFill>
                  <a:schemeClr val="dk1"/>
                </a:solidFill>
                <a:latin typeface="Georgia"/>
                <a:ea typeface="Georgia"/>
                <a:cs typeface="Georgia"/>
                <a:sym typeface="Georgia"/>
              </a:rPr>
              <a:t>Categorical variables are especially important for </a:t>
            </a:r>
            <a:r>
              <a:rPr lang="en-US" sz="2800">
                <a:solidFill>
                  <a:schemeClr val="dk1"/>
                </a:solidFill>
                <a:latin typeface="Georgia"/>
                <a:ea typeface="Georgia"/>
                <a:cs typeface="Georgia"/>
                <a:sym typeface="Georgia"/>
              </a:rPr>
              <a:t>Pi</a:t>
            </a:r>
            <a:r>
              <a:rPr lang="en-US" sz="2800" b="0" i="0" u="none" strike="noStrike" cap="none">
                <a:solidFill>
                  <a:schemeClr val="dk1"/>
                </a:solidFill>
                <a:latin typeface="Georgia"/>
                <a:ea typeface="Georgia"/>
                <a:cs typeface="Georgia"/>
                <a:sym typeface="Georgia"/>
              </a:rPr>
              <a:t>vot</a:t>
            </a:r>
            <a:r>
              <a:rPr lang="en-US" sz="2800">
                <a:solidFill>
                  <a:schemeClr val="dk1"/>
                </a:solidFill>
                <a:latin typeface="Georgia"/>
                <a:ea typeface="Georgia"/>
                <a:cs typeface="Georgia"/>
                <a:sym typeface="Georgia"/>
              </a:rPr>
              <a:t>T</a:t>
            </a:r>
            <a:r>
              <a:rPr lang="en-US" sz="2800" b="0" i="0" u="none" strike="noStrike" cap="none">
                <a:solidFill>
                  <a:schemeClr val="dk1"/>
                </a:solidFill>
                <a:latin typeface="Georgia"/>
                <a:ea typeface="Georgia"/>
                <a:cs typeface="Georgia"/>
                <a:sym typeface="Georgia"/>
              </a:rPr>
              <a:t>ables because </a:t>
            </a:r>
            <a:r>
              <a:rPr lang="en-US" sz="2800">
                <a:solidFill>
                  <a:schemeClr val="dk1"/>
                </a:solidFill>
                <a:latin typeface="Georgia"/>
                <a:ea typeface="Georgia"/>
                <a:cs typeface="Georgia"/>
                <a:sym typeface="Georgia"/>
              </a:rPr>
              <a:t>a PivotTable will</a:t>
            </a:r>
            <a:r>
              <a:rPr lang="en-US" sz="2800" b="0" i="0" u="none" strike="noStrike" cap="none">
                <a:solidFill>
                  <a:schemeClr val="dk1"/>
                </a:solidFill>
                <a:latin typeface="Georgia"/>
                <a:ea typeface="Georgia"/>
                <a:cs typeface="Georgia"/>
                <a:sym typeface="Georgia"/>
              </a:rPr>
              <a:t> always </a:t>
            </a:r>
            <a:r>
              <a:rPr lang="en-US" sz="2800">
                <a:solidFill>
                  <a:schemeClr val="dk1"/>
                </a:solidFill>
                <a:latin typeface="Georgia"/>
                <a:ea typeface="Georgia"/>
                <a:cs typeface="Georgia"/>
                <a:sym typeface="Georgia"/>
              </a:rPr>
              <a:t>turn</a:t>
            </a:r>
            <a:r>
              <a:rPr lang="en-US" sz="2800" b="0" i="0" u="none" strike="noStrike" cap="none">
                <a:solidFill>
                  <a:schemeClr val="dk1"/>
                </a:solidFill>
                <a:latin typeface="Georgia"/>
                <a:ea typeface="Georgia"/>
                <a:cs typeface="Georgia"/>
                <a:sym typeface="Georgia"/>
              </a:rPr>
              <a:t> a variable </a:t>
            </a:r>
            <a:r>
              <a:rPr lang="en-US" sz="2800">
                <a:solidFill>
                  <a:schemeClr val="dk1"/>
                </a:solidFill>
                <a:latin typeface="Georgia"/>
                <a:ea typeface="Georgia"/>
                <a:cs typeface="Georgia"/>
                <a:sym typeface="Georgia"/>
              </a:rPr>
              <a:t>into a</a:t>
            </a:r>
            <a:r>
              <a:rPr lang="en-US" sz="2800" b="0" i="0" u="none" strike="noStrike" cap="none">
                <a:solidFill>
                  <a:schemeClr val="dk1"/>
                </a:solidFill>
                <a:latin typeface="Georgia"/>
                <a:ea typeface="Georgia"/>
                <a:cs typeface="Georgia"/>
                <a:sym typeface="Georgia"/>
              </a:rPr>
              <a:t> categorical</a:t>
            </a:r>
            <a:r>
              <a:rPr lang="en-US" sz="2800">
                <a:solidFill>
                  <a:schemeClr val="dk1"/>
                </a:solidFill>
                <a:latin typeface="Georgia"/>
                <a:ea typeface="Georgia"/>
                <a:cs typeface="Georgia"/>
                <a:sym typeface="Georgia"/>
              </a:rPr>
              <a:t> variable </a:t>
            </a:r>
            <a:r>
              <a:rPr lang="en-US" sz="2800" b="0" i="0" u="none" strike="noStrike" cap="none">
                <a:solidFill>
                  <a:schemeClr val="dk1"/>
                </a:solidFill>
                <a:latin typeface="Georgia"/>
                <a:ea typeface="Georgia"/>
                <a:cs typeface="Georgia"/>
                <a:sym typeface="Georgia"/>
              </a:rPr>
              <a:t>when it</a:t>
            </a:r>
            <a:r>
              <a:rPr lang="en-US" sz="2800">
                <a:solidFill>
                  <a:schemeClr val="dk1"/>
                </a:solidFill>
                <a:latin typeface="Georgia"/>
                <a:ea typeface="Georgia"/>
                <a:cs typeface="Georgia"/>
                <a:sym typeface="Georgia"/>
              </a:rPr>
              <a:t>’</a:t>
            </a:r>
            <a:r>
              <a:rPr lang="en-US" sz="2800" b="0" i="0" u="none" strike="noStrike" cap="none">
                <a:solidFill>
                  <a:schemeClr val="dk1"/>
                </a:solidFill>
                <a:latin typeface="Georgia"/>
                <a:ea typeface="Georgia"/>
                <a:cs typeface="Georgia"/>
                <a:sym typeface="Georgia"/>
              </a:rPr>
              <a:t>s placed as a Row or Column.</a:t>
            </a:r>
            <a:endParaRPr/>
          </a:p>
          <a:p>
            <a:pPr marL="0" marR="0" lvl="0" indent="0" algn="l" rtl="0">
              <a:lnSpc>
                <a:spcPct val="100000"/>
              </a:lnSpc>
              <a:spcBef>
                <a:spcPts val="2000"/>
              </a:spcBef>
              <a:spcAft>
                <a:spcPts val="0"/>
              </a:spcAft>
              <a:buClr>
                <a:srgbClr val="000000"/>
              </a:buClr>
              <a:buFont typeface="Arial"/>
              <a:buNone/>
            </a:pPr>
            <a:endParaRPr sz="2800" b="0" i="0" u="none" strike="noStrike" cap="none">
              <a:solidFill>
                <a:srgbClr val="000000"/>
              </a:solidFill>
              <a:latin typeface="Georgia"/>
              <a:ea typeface="Georgia"/>
              <a:cs typeface="Georgia"/>
              <a:sym typeface="Georgia"/>
            </a:endParaRPr>
          </a:p>
        </p:txBody>
      </p:sp>
      <p:sp>
        <p:nvSpPr>
          <p:cNvPr id="1705" name="Shape 1705"/>
          <p:cNvSpPr/>
          <p:nvPr/>
        </p:nvSpPr>
        <p:spPr>
          <a:xfrm>
            <a:off x="635000" y="736600"/>
            <a:ext cx="7721700" cy="4317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Oswald"/>
              <a:buNone/>
            </a:pPr>
            <a:r>
              <a:rPr lang="en-US" sz="3200" b="1" i="0" u="none" strike="noStrike" cap="none" dirty="0">
                <a:solidFill>
                  <a:srgbClr val="000000"/>
                </a:solidFill>
                <a:latin typeface="Oswald"/>
                <a:ea typeface="Oswald"/>
                <a:cs typeface="Oswald"/>
                <a:sym typeface="Oswald"/>
              </a:rPr>
              <a:t>PIVOT TABLES SUMMARY</a:t>
            </a:r>
            <a:endParaRPr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709"/>
        <p:cNvGrpSpPr/>
        <p:nvPr/>
      </p:nvGrpSpPr>
      <p:grpSpPr>
        <a:xfrm>
          <a:off x="0" y="0"/>
          <a:ext cx="0" cy="0"/>
          <a:chOff x="0" y="0"/>
          <a:chExt cx="0" cy="0"/>
        </a:xfrm>
      </p:grpSpPr>
      <p:sp>
        <p:nvSpPr>
          <p:cNvPr id="1710" name="Shape 1710"/>
          <p:cNvSpPr/>
          <p:nvPr/>
        </p:nvSpPr>
        <p:spPr>
          <a:xfrm>
            <a:off x="635000" y="736600"/>
            <a:ext cx="10160100" cy="4317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Oswald"/>
              <a:buNone/>
            </a:pPr>
            <a:r>
              <a:rPr lang="en-US" sz="3200" b="1" i="0" u="none" strike="noStrike" cap="none">
                <a:solidFill>
                  <a:srgbClr val="000000"/>
                </a:solidFill>
                <a:latin typeface="Oswald"/>
                <a:ea typeface="Oswald"/>
                <a:cs typeface="Oswald"/>
                <a:sym typeface="Oswald"/>
              </a:rPr>
              <a:t>DATA AGGREGATION IN EXCEL</a:t>
            </a:r>
            <a:endParaRPr/>
          </a:p>
        </p:txBody>
      </p:sp>
      <p:sp>
        <p:nvSpPr>
          <p:cNvPr id="1711" name="Shape 1711"/>
          <p:cNvSpPr/>
          <p:nvPr/>
        </p:nvSpPr>
        <p:spPr>
          <a:xfrm>
            <a:off x="635000" y="1473200"/>
            <a:ext cx="11734800" cy="2806800"/>
          </a:xfrm>
          <a:prstGeom prst="rect">
            <a:avLst/>
          </a:prstGeom>
          <a:noFill/>
          <a:ln>
            <a:noFill/>
          </a:ln>
        </p:spPr>
        <p:txBody>
          <a:bodyPr spcFirstLastPara="1" wrap="square" lIns="0" tIns="0" rIns="0" bIns="0" anchor="t" anchorCtr="0">
            <a:noAutofit/>
          </a:bodyPr>
          <a:lstStyle/>
          <a:p>
            <a:pPr marL="0" marR="0" lvl="0" indent="0" algn="l" rtl="0">
              <a:lnSpc>
                <a:spcPct val="88333"/>
              </a:lnSpc>
              <a:spcBef>
                <a:spcPts val="0"/>
              </a:spcBef>
              <a:spcAft>
                <a:spcPts val="0"/>
              </a:spcAft>
              <a:buClr>
                <a:srgbClr val="000000"/>
              </a:buClr>
              <a:buFont typeface="Arial"/>
              <a:buNone/>
            </a:pPr>
            <a:endParaRPr sz="1400" b="0" i="0" u="none" strike="noStrike" cap="none">
              <a:solidFill>
                <a:srgbClr val="000000"/>
              </a:solidFill>
              <a:latin typeface="Oswald"/>
              <a:ea typeface="Oswald"/>
              <a:cs typeface="Oswald"/>
              <a:sym typeface="Oswald"/>
            </a:endParaRPr>
          </a:p>
          <a:p>
            <a:pPr marL="0" marR="0" lvl="0" indent="0" algn="l" rtl="0">
              <a:lnSpc>
                <a:spcPct val="88333"/>
              </a:lnSpc>
              <a:spcBef>
                <a:spcPts val="0"/>
              </a:spcBef>
              <a:spcAft>
                <a:spcPts val="0"/>
              </a:spcAft>
              <a:buClr>
                <a:srgbClr val="FFFFFF"/>
              </a:buClr>
              <a:buFont typeface="Oswald"/>
              <a:buNone/>
            </a:pPr>
            <a:r>
              <a:rPr lang="en-US" sz="8000" b="1">
                <a:solidFill>
                  <a:srgbClr val="FFFFFF"/>
                </a:solidFill>
                <a:latin typeface="Oswald"/>
                <a:ea typeface="Oswald"/>
                <a:cs typeface="Oswald"/>
                <a:sym typeface="Oswald"/>
              </a:rPr>
              <a:t>GUIDED PRACTICE</a:t>
            </a:r>
            <a:r>
              <a:rPr lang="en-US" sz="8000" b="1" i="0" u="none" strike="noStrike" cap="none">
                <a:solidFill>
                  <a:srgbClr val="FFFFFF"/>
                </a:solidFill>
                <a:latin typeface="Oswald"/>
                <a:ea typeface="Oswald"/>
                <a:cs typeface="Oswald"/>
                <a:sym typeface="Oswald"/>
              </a:rPr>
              <a:t>: </a:t>
            </a:r>
            <a:br>
              <a:rPr lang="en-US" sz="8000" b="1" i="0" u="none" strike="noStrike" cap="none">
                <a:solidFill>
                  <a:srgbClr val="FFFFFF"/>
                </a:solidFill>
                <a:latin typeface="Oswald"/>
                <a:ea typeface="Oswald"/>
                <a:cs typeface="Oswald"/>
                <a:sym typeface="Oswald"/>
              </a:rPr>
            </a:br>
            <a:r>
              <a:rPr lang="en-US" sz="8000" b="1" i="0" u="none" strike="noStrike" cap="none">
                <a:solidFill>
                  <a:srgbClr val="FFFFFF"/>
                </a:solidFill>
                <a:latin typeface="Oswald"/>
                <a:ea typeface="Oswald"/>
                <a:cs typeface="Oswald"/>
                <a:sym typeface="Oswald"/>
              </a:rPr>
              <a:t>PIVOT TABLES </a:t>
            </a:r>
            <a:br>
              <a:rPr lang="en-US" sz="8000" b="1" i="0" u="none" strike="noStrike" cap="none">
                <a:solidFill>
                  <a:srgbClr val="FFFFFF"/>
                </a:solidFill>
                <a:latin typeface="Oswald"/>
                <a:ea typeface="Oswald"/>
                <a:cs typeface="Oswald"/>
                <a:sym typeface="Oswald"/>
              </a:rPr>
            </a:br>
            <a:r>
              <a:rPr lang="en-US" sz="8000" b="1" i="0" u="none" strike="noStrike" cap="none">
                <a:solidFill>
                  <a:srgbClr val="FFFFFF"/>
                </a:solidFill>
                <a:latin typeface="Oswald"/>
                <a:ea typeface="Oswald"/>
                <a:cs typeface="Oswald"/>
                <a:sym typeface="Oswald"/>
              </a:rPr>
              <a:t>WITH ACS DATA</a:t>
            </a:r>
            <a:endParaRPr/>
          </a:p>
        </p:txBody>
      </p:sp>
      <p:sp>
        <p:nvSpPr>
          <p:cNvPr id="1712" name="Shape 1712"/>
          <p:cNvSpPr txBox="1"/>
          <p:nvPr/>
        </p:nvSpPr>
        <p:spPr>
          <a:xfrm>
            <a:off x="3113070" y="6462445"/>
            <a:ext cx="6267236" cy="46166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Arial"/>
              <a:buNone/>
            </a:pPr>
            <a:endParaRPr sz="2300" b="0" i="0" u="none" strike="noStrike" cap="none">
              <a:solidFill>
                <a:srgbClr val="000000"/>
              </a:solidFill>
              <a:latin typeface="Arial"/>
              <a:ea typeface="Arial"/>
              <a:cs typeface="Arial"/>
              <a:sym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716"/>
        <p:cNvGrpSpPr/>
        <p:nvPr/>
      </p:nvGrpSpPr>
      <p:grpSpPr>
        <a:xfrm>
          <a:off x="0" y="0"/>
          <a:ext cx="0" cy="0"/>
          <a:chOff x="0" y="0"/>
          <a:chExt cx="0" cy="0"/>
        </a:xfrm>
      </p:grpSpPr>
      <p:sp>
        <p:nvSpPr>
          <p:cNvPr id="1717" name="Shape 1717"/>
          <p:cNvSpPr txBox="1">
            <a:spLocks noGrp="1"/>
          </p:cNvSpPr>
          <p:nvPr>
            <p:ph type="body" idx="1"/>
          </p:nvPr>
        </p:nvSpPr>
        <p:spPr>
          <a:xfrm>
            <a:off x="635006" y="1453675"/>
            <a:ext cx="11734800" cy="3810000"/>
          </a:xfrm>
          <a:prstGeom prst="rect">
            <a:avLst/>
          </a:prstGeom>
          <a:noFill/>
          <a:ln>
            <a:noFill/>
          </a:ln>
        </p:spPr>
        <p:txBody>
          <a:bodyPr spcFirstLastPara="1" wrap="square" lIns="0" tIns="0" rIns="0" bIns="0" anchor="t" anchorCtr="0">
            <a:noAutofit/>
          </a:bodyPr>
          <a:lstStyle/>
          <a:p>
            <a:pPr marL="0" marR="0" lvl="0" indent="0" algn="l" rtl="0">
              <a:lnSpc>
                <a:spcPct val="115000"/>
              </a:lnSpc>
              <a:spcBef>
                <a:spcPts val="0"/>
              </a:spcBef>
              <a:spcAft>
                <a:spcPts val="0"/>
              </a:spcAft>
              <a:buNone/>
            </a:pPr>
            <a:r>
              <a:rPr lang="en-US" sz="2400">
                <a:solidFill>
                  <a:schemeClr val="dk1"/>
                </a:solidFill>
                <a:latin typeface="Georgia"/>
                <a:ea typeface="Georgia"/>
                <a:cs typeface="Georgia"/>
                <a:sym typeface="Georgia"/>
              </a:rPr>
              <a:t>Unlike the Diamonds dataset, o</a:t>
            </a:r>
            <a:r>
              <a:rPr lang="en-US" sz="2400" b="0" i="0" u="none" strike="noStrike" cap="none">
                <a:solidFill>
                  <a:schemeClr val="dk1"/>
                </a:solidFill>
                <a:latin typeface="Georgia"/>
                <a:ea typeface="Georgia"/>
                <a:cs typeface="Georgia"/>
                <a:sym typeface="Georgia"/>
              </a:rPr>
              <a:t>ur ACS data </a:t>
            </a:r>
            <a:r>
              <a:rPr lang="en-US" sz="2400">
                <a:solidFill>
                  <a:schemeClr val="dk1"/>
                </a:solidFill>
                <a:latin typeface="Georgia"/>
                <a:ea typeface="Georgia"/>
                <a:cs typeface="Georgia"/>
                <a:sym typeface="Georgia"/>
              </a:rPr>
              <a:t>has been</a:t>
            </a:r>
            <a:r>
              <a:rPr lang="en-US" sz="2400" b="0" i="0" u="none" strike="noStrike" cap="none">
                <a:solidFill>
                  <a:schemeClr val="dk1"/>
                </a:solidFill>
                <a:latin typeface="Georgia"/>
                <a:ea typeface="Georgia"/>
                <a:cs typeface="Georgia"/>
                <a:sym typeface="Georgia"/>
              </a:rPr>
              <a:t> aggregated by census tract.</a:t>
            </a:r>
            <a:r>
              <a:rPr lang="en-US" sz="2400">
                <a:solidFill>
                  <a:schemeClr val="dk1"/>
                </a:solidFill>
                <a:latin typeface="Georgia"/>
                <a:ea typeface="Georgia"/>
                <a:cs typeface="Georgia"/>
                <a:sym typeface="Georgia"/>
              </a:rPr>
              <a:t> Therefore, we’ll</a:t>
            </a:r>
            <a:r>
              <a:rPr lang="en-US" sz="2400" b="0" i="0" u="none" strike="noStrike" cap="none">
                <a:solidFill>
                  <a:schemeClr val="dk1"/>
                </a:solidFill>
                <a:latin typeface="Georgia"/>
                <a:ea typeface="Georgia"/>
                <a:cs typeface="Georgia"/>
                <a:sym typeface="Georgia"/>
              </a:rPr>
              <a:t> need to keep the following </a:t>
            </a:r>
            <a:r>
              <a:rPr lang="en-US" sz="2400">
                <a:solidFill>
                  <a:schemeClr val="dk1"/>
                </a:solidFill>
                <a:latin typeface="Georgia"/>
                <a:ea typeface="Georgia"/>
                <a:cs typeface="Georgia"/>
                <a:sym typeface="Georgia"/>
              </a:rPr>
              <a:t>consideration </a:t>
            </a:r>
            <a:r>
              <a:rPr lang="en-US" sz="2400" b="0" i="0" u="none" strike="noStrike" cap="none">
                <a:solidFill>
                  <a:schemeClr val="dk1"/>
                </a:solidFill>
                <a:latin typeface="Georgia"/>
                <a:ea typeface="Georgia"/>
                <a:cs typeface="Georgia"/>
                <a:sym typeface="Georgia"/>
              </a:rPr>
              <a:t>in mind </a:t>
            </a:r>
            <a:r>
              <a:rPr lang="en-US" sz="2400">
                <a:solidFill>
                  <a:schemeClr val="dk1"/>
                </a:solidFill>
                <a:latin typeface="Georgia"/>
                <a:ea typeface="Georgia"/>
                <a:cs typeface="Georgia"/>
                <a:sym typeface="Georgia"/>
              </a:rPr>
              <a:t>to</a:t>
            </a:r>
            <a:r>
              <a:rPr lang="en-US" sz="2400" b="0" i="0" u="none" strike="noStrike" cap="none">
                <a:solidFill>
                  <a:schemeClr val="dk1"/>
                </a:solidFill>
                <a:latin typeface="Georgia"/>
                <a:ea typeface="Georgia"/>
                <a:cs typeface="Georgia"/>
                <a:sym typeface="Georgia"/>
              </a:rPr>
              <a:t> </a:t>
            </a:r>
            <a:r>
              <a:rPr lang="en-US" sz="2400">
                <a:solidFill>
                  <a:schemeClr val="dk1"/>
                </a:solidFill>
                <a:latin typeface="Georgia"/>
                <a:ea typeface="Georgia"/>
                <a:cs typeface="Georgia"/>
                <a:sym typeface="Georgia"/>
              </a:rPr>
              <a:t>ensure</a:t>
            </a:r>
            <a:r>
              <a:rPr lang="en-US" sz="2400" b="0" i="0" u="none" strike="noStrike" cap="none">
                <a:solidFill>
                  <a:schemeClr val="dk1"/>
                </a:solidFill>
                <a:latin typeface="Georgia"/>
                <a:ea typeface="Georgia"/>
                <a:cs typeface="Georgia"/>
                <a:sym typeface="Georgia"/>
              </a:rPr>
              <a:t> our </a:t>
            </a:r>
            <a:r>
              <a:rPr lang="en-US" sz="2400">
                <a:solidFill>
                  <a:schemeClr val="dk1"/>
                </a:solidFill>
                <a:latin typeface="Georgia"/>
                <a:ea typeface="Georgia"/>
                <a:cs typeface="Georgia"/>
                <a:sym typeface="Georgia"/>
              </a:rPr>
              <a:t>P</a:t>
            </a:r>
            <a:r>
              <a:rPr lang="en-US" sz="2400" b="0" i="0" u="none" strike="noStrike" cap="none">
                <a:solidFill>
                  <a:schemeClr val="dk1"/>
                </a:solidFill>
                <a:latin typeface="Georgia"/>
                <a:ea typeface="Georgia"/>
                <a:cs typeface="Georgia"/>
                <a:sym typeface="Georgia"/>
              </a:rPr>
              <a:t>ivot</a:t>
            </a:r>
            <a:r>
              <a:rPr lang="en-US" sz="2400">
                <a:solidFill>
                  <a:schemeClr val="dk1"/>
                </a:solidFill>
                <a:latin typeface="Georgia"/>
                <a:ea typeface="Georgia"/>
                <a:cs typeface="Georgia"/>
                <a:sym typeface="Georgia"/>
              </a:rPr>
              <a:t>T</a:t>
            </a:r>
            <a:r>
              <a:rPr lang="en-US" sz="2400" b="0" i="0" u="none" strike="noStrike" cap="none">
                <a:solidFill>
                  <a:schemeClr val="dk1"/>
                </a:solidFill>
                <a:latin typeface="Georgia"/>
                <a:ea typeface="Georgia"/>
                <a:cs typeface="Georgia"/>
                <a:sym typeface="Georgia"/>
              </a:rPr>
              <a:t>ables are accurate and streamlined:</a:t>
            </a:r>
            <a:br>
              <a:rPr lang="en-US" sz="2400" b="0" i="0" u="none" strike="noStrike" cap="none">
                <a:solidFill>
                  <a:schemeClr val="dk1"/>
                </a:solidFill>
                <a:latin typeface="Georgia"/>
                <a:ea typeface="Georgia"/>
                <a:cs typeface="Georgia"/>
                <a:sym typeface="Georgia"/>
              </a:rPr>
            </a:br>
            <a:endParaRPr sz="2400">
              <a:solidFill>
                <a:schemeClr val="dk1"/>
              </a:solidFill>
              <a:latin typeface="Georgia"/>
              <a:ea typeface="Georgia"/>
              <a:cs typeface="Georgia"/>
              <a:sym typeface="Georgia"/>
            </a:endParaRPr>
          </a:p>
          <a:p>
            <a:pPr marL="457200" marR="0" lvl="0" indent="-381000" algn="l" rtl="0">
              <a:lnSpc>
                <a:spcPct val="115000"/>
              </a:lnSpc>
              <a:spcBef>
                <a:spcPts val="1000"/>
              </a:spcBef>
              <a:spcAft>
                <a:spcPts val="0"/>
              </a:spcAft>
              <a:buClr>
                <a:schemeClr val="dk1"/>
              </a:buClr>
              <a:buSzPts val="2400"/>
              <a:buFont typeface="Georgia"/>
              <a:buChar char="●"/>
            </a:pPr>
            <a:r>
              <a:rPr lang="en-US" sz="2400">
                <a:solidFill>
                  <a:schemeClr val="dk1"/>
                </a:solidFill>
                <a:latin typeface="Georgia"/>
                <a:ea typeface="Georgia"/>
                <a:cs typeface="Georgia"/>
                <a:sym typeface="Georgia"/>
              </a:rPr>
              <a:t>A</a:t>
            </a:r>
            <a:r>
              <a:rPr lang="en-US" sz="2400" b="0" i="0" u="none" strike="noStrike" cap="none">
                <a:solidFill>
                  <a:schemeClr val="dk1"/>
                </a:solidFill>
                <a:latin typeface="Georgia"/>
                <a:ea typeface="Georgia"/>
                <a:cs typeface="Georgia"/>
                <a:sym typeface="Georgia"/>
              </a:rPr>
              <a:t>ny values that we want in the </a:t>
            </a:r>
            <a:r>
              <a:rPr lang="en-US" sz="2400">
                <a:solidFill>
                  <a:schemeClr val="dk1"/>
                </a:solidFill>
                <a:latin typeface="Georgia"/>
                <a:ea typeface="Georgia"/>
                <a:cs typeface="Georgia"/>
                <a:sym typeface="Georgia"/>
              </a:rPr>
              <a:t>r</a:t>
            </a:r>
            <a:r>
              <a:rPr lang="en-US" sz="2400" b="0" i="0" u="none" strike="noStrike" cap="none">
                <a:solidFill>
                  <a:schemeClr val="dk1"/>
                </a:solidFill>
                <a:latin typeface="Georgia"/>
                <a:ea typeface="Georgia"/>
                <a:cs typeface="Georgia"/>
                <a:sym typeface="Georgia"/>
              </a:rPr>
              <a:t>ows or columns</a:t>
            </a:r>
            <a:r>
              <a:rPr lang="en-US" sz="2400">
                <a:solidFill>
                  <a:schemeClr val="dk1"/>
                </a:solidFill>
                <a:latin typeface="Georgia"/>
                <a:ea typeface="Georgia"/>
                <a:cs typeface="Georgia"/>
                <a:sym typeface="Georgia"/>
              </a:rPr>
              <a:t> </a:t>
            </a:r>
            <a:r>
              <a:rPr lang="en-US" sz="2400" b="0" i="0" u="none" strike="noStrike" cap="none">
                <a:solidFill>
                  <a:schemeClr val="dk1"/>
                </a:solidFill>
                <a:latin typeface="Georgia"/>
                <a:ea typeface="Georgia"/>
                <a:cs typeface="Georgia"/>
                <a:sym typeface="Georgia"/>
              </a:rPr>
              <a:t>should be </a:t>
            </a:r>
            <a:r>
              <a:rPr lang="en-US" sz="2400" b="1" i="0" u="none" strike="noStrike" cap="none">
                <a:solidFill>
                  <a:schemeClr val="dk1"/>
                </a:solidFill>
                <a:latin typeface="Georgia"/>
                <a:ea typeface="Georgia"/>
                <a:cs typeface="Georgia"/>
                <a:sym typeface="Georgia"/>
              </a:rPr>
              <a:t>discrete</a:t>
            </a:r>
            <a:r>
              <a:rPr lang="en-US" sz="2400" b="0" i="0" u="none" strike="noStrike" cap="none">
                <a:solidFill>
                  <a:schemeClr val="dk1"/>
                </a:solidFill>
                <a:latin typeface="Georgia"/>
                <a:ea typeface="Georgia"/>
                <a:cs typeface="Georgia"/>
                <a:sym typeface="Georgia"/>
              </a:rPr>
              <a:t>, </a:t>
            </a:r>
            <a:r>
              <a:rPr lang="en-US" sz="2400" b="1" i="0" u="none" strike="noStrike" cap="none">
                <a:solidFill>
                  <a:schemeClr val="dk1"/>
                </a:solidFill>
                <a:latin typeface="Georgia"/>
                <a:ea typeface="Georgia"/>
                <a:cs typeface="Georgia"/>
                <a:sym typeface="Georgia"/>
              </a:rPr>
              <a:t>categorical</a:t>
            </a:r>
            <a:r>
              <a:rPr lang="en-US" sz="2400" b="0" i="0" u="none" strike="noStrike" cap="none">
                <a:solidFill>
                  <a:schemeClr val="dk1"/>
                </a:solidFill>
                <a:latin typeface="Georgia"/>
                <a:ea typeface="Georgia"/>
                <a:cs typeface="Georgia"/>
                <a:sym typeface="Georgia"/>
              </a:rPr>
              <a:t> variables.</a:t>
            </a:r>
            <a:endParaRPr sz="2400"/>
          </a:p>
          <a:p>
            <a:pPr marL="0" marR="0" lvl="0" indent="0" algn="l" rtl="0">
              <a:lnSpc>
                <a:spcPct val="115000"/>
              </a:lnSpc>
              <a:spcBef>
                <a:spcPts val="1000"/>
              </a:spcBef>
              <a:spcAft>
                <a:spcPts val="0"/>
              </a:spcAft>
              <a:buNone/>
            </a:pPr>
            <a:endParaRPr sz="2400">
              <a:solidFill>
                <a:schemeClr val="dk1"/>
              </a:solidFill>
              <a:latin typeface="Georgia"/>
              <a:ea typeface="Georgia"/>
              <a:cs typeface="Georgia"/>
              <a:sym typeface="Georgia"/>
            </a:endParaRPr>
          </a:p>
          <a:p>
            <a:pPr marL="0" marR="0" lvl="0" indent="0" algn="l" rtl="0">
              <a:lnSpc>
                <a:spcPct val="115000"/>
              </a:lnSpc>
              <a:spcBef>
                <a:spcPts val="1000"/>
              </a:spcBef>
              <a:spcAft>
                <a:spcPts val="0"/>
              </a:spcAft>
              <a:buNone/>
            </a:pPr>
            <a:r>
              <a:rPr lang="en-US" sz="2400" b="0" i="0" u="none" strike="noStrike" cap="none">
                <a:solidFill>
                  <a:schemeClr val="dk1"/>
                </a:solidFill>
                <a:latin typeface="Georgia"/>
                <a:ea typeface="Georgia"/>
                <a:cs typeface="Georgia"/>
                <a:sym typeface="Georgia"/>
              </a:rPr>
              <a:t>In the case of our ACS data, this </a:t>
            </a:r>
            <a:r>
              <a:rPr lang="en-US" sz="2400">
                <a:solidFill>
                  <a:schemeClr val="dk1"/>
                </a:solidFill>
                <a:latin typeface="Georgia"/>
                <a:ea typeface="Georgia"/>
                <a:cs typeface="Georgia"/>
                <a:sym typeface="Georgia"/>
              </a:rPr>
              <a:t>means</a:t>
            </a:r>
            <a:r>
              <a:rPr lang="en-US" sz="2400" b="0" i="0" u="none" strike="noStrike" cap="none">
                <a:solidFill>
                  <a:schemeClr val="dk1"/>
                </a:solidFill>
                <a:latin typeface="Georgia"/>
                <a:ea typeface="Georgia"/>
                <a:cs typeface="Georgia"/>
                <a:sym typeface="Georgia"/>
              </a:rPr>
              <a:t> </a:t>
            </a:r>
            <a:r>
              <a:rPr lang="en-US" sz="2400" b="0" i="1" u="none" strike="noStrike" cap="none">
                <a:solidFill>
                  <a:schemeClr val="dk1"/>
                </a:solidFill>
                <a:latin typeface="Georgia"/>
                <a:ea typeface="Georgia"/>
                <a:cs typeface="Georgia"/>
                <a:sym typeface="Georgia"/>
              </a:rPr>
              <a:t>we</a:t>
            </a:r>
            <a:r>
              <a:rPr lang="en-US" sz="2400" i="1">
                <a:solidFill>
                  <a:schemeClr val="dk1"/>
                </a:solidFill>
                <a:latin typeface="Georgia"/>
                <a:ea typeface="Georgia"/>
                <a:cs typeface="Georgia"/>
                <a:sym typeface="Georgia"/>
              </a:rPr>
              <a:t>’</a:t>
            </a:r>
            <a:r>
              <a:rPr lang="en-US" sz="2400" b="0" i="1" u="none" strike="noStrike" cap="none">
                <a:solidFill>
                  <a:schemeClr val="dk1"/>
                </a:solidFill>
                <a:latin typeface="Georgia"/>
                <a:ea typeface="Georgia"/>
                <a:cs typeface="Georgia"/>
                <a:sym typeface="Georgia"/>
              </a:rPr>
              <a:t>ll need to create categorical data</a:t>
            </a:r>
            <a:r>
              <a:rPr lang="en-US" sz="2400" b="0" i="0" u="none" strike="noStrike" cap="none">
                <a:solidFill>
                  <a:schemeClr val="dk1"/>
                </a:solidFill>
                <a:latin typeface="Georgia"/>
                <a:ea typeface="Georgia"/>
                <a:cs typeface="Georgia"/>
                <a:sym typeface="Georgia"/>
              </a:rPr>
              <a:t>, </a:t>
            </a:r>
            <a:r>
              <a:rPr lang="en-US" sz="2400">
                <a:solidFill>
                  <a:schemeClr val="dk1"/>
                </a:solidFill>
                <a:latin typeface="Georgia"/>
                <a:ea typeface="Georgia"/>
                <a:cs typeface="Georgia"/>
                <a:sym typeface="Georgia"/>
              </a:rPr>
              <a:t>like </a:t>
            </a:r>
            <a:r>
              <a:rPr lang="en-US" sz="2400" b="0" i="0" u="none" strike="noStrike" cap="none">
                <a:solidFill>
                  <a:schemeClr val="dk1"/>
                </a:solidFill>
                <a:latin typeface="Georgia"/>
                <a:ea typeface="Georgia"/>
                <a:cs typeface="Georgia"/>
                <a:sym typeface="Georgia"/>
              </a:rPr>
              <a:t>we did </a:t>
            </a:r>
            <a:r>
              <a:rPr lang="en-US" sz="2400">
                <a:solidFill>
                  <a:schemeClr val="dk1"/>
                </a:solidFill>
                <a:latin typeface="Georgia"/>
                <a:ea typeface="Georgia"/>
                <a:cs typeface="Georgia"/>
                <a:sym typeface="Georgia"/>
              </a:rPr>
              <a:t>when calculating</a:t>
            </a:r>
            <a:r>
              <a:rPr lang="en-US" sz="2400" b="0" i="0" u="none" strike="noStrike" cap="none">
                <a:solidFill>
                  <a:schemeClr val="dk1"/>
                </a:solidFill>
                <a:latin typeface="Georgia"/>
                <a:ea typeface="Georgia"/>
                <a:cs typeface="Georgia"/>
                <a:sym typeface="Georgia"/>
              </a:rPr>
              <a:t> density in </a:t>
            </a:r>
            <a:r>
              <a:rPr lang="en-US" sz="2400">
                <a:solidFill>
                  <a:schemeClr val="dk1"/>
                </a:solidFill>
                <a:latin typeface="Georgia"/>
                <a:ea typeface="Georgia"/>
                <a:cs typeface="Georgia"/>
                <a:sym typeface="Georgia"/>
              </a:rPr>
              <a:t>the </a:t>
            </a:r>
            <a:r>
              <a:rPr lang="en-US" sz="2400" b="0" i="0" u="none" strike="noStrike" cap="none">
                <a:solidFill>
                  <a:schemeClr val="dk1"/>
                </a:solidFill>
                <a:latin typeface="Georgia"/>
                <a:ea typeface="Georgia"/>
                <a:cs typeface="Georgia"/>
                <a:sym typeface="Georgia"/>
              </a:rPr>
              <a:t>last lesson.</a:t>
            </a:r>
            <a:endParaRPr sz="2400"/>
          </a:p>
          <a:p>
            <a:pPr marL="0" marR="0" lvl="0" indent="0" algn="l" rtl="0">
              <a:lnSpc>
                <a:spcPct val="100000"/>
              </a:lnSpc>
              <a:spcBef>
                <a:spcPts val="2000"/>
              </a:spcBef>
              <a:spcAft>
                <a:spcPts val="0"/>
              </a:spcAft>
              <a:buClr>
                <a:srgbClr val="000000"/>
              </a:buClr>
              <a:buFont typeface="Arial"/>
              <a:buNone/>
            </a:pPr>
            <a:endParaRPr sz="2400" b="0" i="0" u="none" strike="noStrike" cap="none">
              <a:solidFill>
                <a:srgbClr val="000000"/>
              </a:solidFill>
              <a:latin typeface="Georgia"/>
              <a:ea typeface="Georgia"/>
              <a:cs typeface="Georgia"/>
              <a:sym typeface="Georgia"/>
            </a:endParaRPr>
          </a:p>
        </p:txBody>
      </p:sp>
      <p:sp>
        <p:nvSpPr>
          <p:cNvPr id="1718" name="Shape 1718"/>
          <p:cNvSpPr/>
          <p:nvPr/>
        </p:nvSpPr>
        <p:spPr>
          <a:xfrm>
            <a:off x="635000" y="736600"/>
            <a:ext cx="7721700" cy="4317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Oswald"/>
              <a:buNone/>
            </a:pPr>
            <a:r>
              <a:rPr lang="en-US" sz="3200" b="1" i="0" u="none" strike="noStrike" cap="none" dirty="0">
                <a:solidFill>
                  <a:srgbClr val="000000"/>
                </a:solidFill>
                <a:latin typeface="Oswald"/>
                <a:ea typeface="Oswald"/>
                <a:cs typeface="Oswald"/>
                <a:sym typeface="Oswald"/>
              </a:rPr>
              <a:t>PIVOT TABLES</a:t>
            </a:r>
            <a:endParaRPr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722"/>
        <p:cNvGrpSpPr/>
        <p:nvPr/>
      </p:nvGrpSpPr>
      <p:grpSpPr>
        <a:xfrm>
          <a:off x="0" y="0"/>
          <a:ext cx="0" cy="0"/>
          <a:chOff x="0" y="0"/>
          <a:chExt cx="0" cy="0"/>
        </a:xfrm>
      </p:grpSpPr>
      <p:pic>
        <p:nvPicPr>
          <p:cNvPr id="1723" name="Shape 1723"/>
          <p:cNvPicPr preferRelativeResize="0"/>
          <p:nvPr/>
        </p:nvPicPr>
        <p:blipFill rotWithShape="1">
          <a:blip r:embed="rId3">
            <a:alphaModFix/>
          </a:blip>
          <a:srcRect/>
          <a:stretch/>
        </p:blipFill>
        <p:spPr>
          <a:xfrm>
            <a:off x="1066600" y="3101000"/>
            <a:ext cx="950700" cy="950700"/>
          </a:xfrm>
          <a:prstGeom prst="rect">
            <a:avLst/>
          </a:prstGeom>
          <a:noFill/>
          <a:ln>
            <a:noFill/>
          </a:ln>
        </p:spPr>
      </p:pic>
      <p:sp>
        <p:nvSpPr>
          <p:cNvPr id="1724" name="Shape 1724"/>
          <p:cNvSpPr txBox="1"/>
          <p:nvPr/>
        </p:nvSpPr>
        <p:spPr>
          <a:xfrm>
            <a:off x="726300" y="2195300"/>
            <a:ext cx="2759700" cy="3039300"/>
          </a:xfrm>
          <a:prstGeom prst="rect">
            <a:avLst/>
          </a:prstGeom>
          <a:noFill/>
          <a:ln>
            <a:noFill/>
          </a:ln>
        </p:spPr>
        <p:txBody>
          <a:bodyPr spcFirstLastPara="1" wrap="square" lIns="91425" tIns="91425" rIns="91425" bIns="91425" anchor="ctr" anchorCtr="0">
            <a:noAutofit/>
          </a:bodyPr>
          <a:lstStyle/>
          <a:p>
            <a:pPr marL="0" marR="0" lvl="0" indent="457200" algn="l" rtl="0">
              <a:lnSpc>
                <a:spcPct val="120000"/>
              </a:lnSpc>
              <a:spcBef>
                <a:spcPts val="0"/>
              </a:spcBef>
              <a:spcAft>
                <a:spcPts val="0"/>
              </a:spcAft>
              <a:buClr>
                <a:srgbClr val="FFFFFF"/>
              </a:buClr>
              <a:buFont typeface="Oswald"/>
              <a:buNone/>
            </a:pPr>
            <a:r>
              <a:rPr lang="en-US" sz="1100" b="1" i="0" u="none" strike="noStrike" cap="none">
                <a:solidFill>
                  <a:srgbClr val="FFFFFF"/>
                </a:solidFill>
                <a:latin typeface="Oswald"/>
                <a:ea typeface="Oswald"/>
                <a:cs typeface="Oswald"/>
                <a:sym typeface="Oswald"/>
              </a:rPr>
              <a:t>EXERCISE</a:t>
            </a:r>
            <a:endParaRPr sz="1400"/>
          </a:p>
          <a:p>
            <a:pPr marL="0" marR="0" lvl="0" indent="0" algn="l" rtl="0">
              <a:lnSpc>
                <a:spcPct val="115000"/>
              </a:lnSpc>
              <a:spcBef>
                <a:spcPts val="0"/>
              </a:spcBef>
              <a:spcAft>
                <a:spcPts val="0"/>
              </a:spcAft>
              <a:buClr>
                <a:srgbClr val="000000"/>
              </a:buClr>
              <a:buFont typeface="Arial"/>
              <a:buNone/>
            </a:pPr>
            <a:endParaRPr sz="1000" b="0" i="0" u="none" strike="noStrike" cap="none">
              <a:solidFill>
                <a:srgbClr val="FFFFFF"/>
              </a:solidFill>
              <a:latin typeface="Oswald"/>
              <a:ea typeface="Oswald"/>
              <a:cs typeface="Oswald"/>
              <a:sym typeface="Oswald"/>
            </a:endParaRPr>
          </a:p>
        </p:txBody>
      </p:sp>
      <p:sp>
        <p:nvSpPr>
          <p:cNvPr id="1725" name="Shape 1725"/>
          <p:cNvSpPr/>
          <p:nvPr/>
        </p:nvSpPr>
        <p:spPr>
          <a:xfrm>
            <a:off x="2978600" y="2035685"/>
            <a:ext cx="7559400" cy="2496900"/>
          </a:xfrm>
          <a:prstGeom prst="rect">
            <a:avLst/>
          </a:prstGeom>
          <a:noFill/>
          <a:ln>
            <a:noFill/>
          </a:ln>
        </p:spPr>
        <p:txBody>
          <a:bodyPr spcFirstLastPara="1" wrap="square" lIns="50825" tIns="50825" rIns="50825" bIns="50825" anchor="ctr" anchorCtr="0">
            <a:noAutofit/>
          </a:bodyPr>
          <a:lstStyle/>
          <a:p>
            <a:pPr marL="457200" marR="0" lvl="0" indent="-381000" algn="l" rtl="0">
              <a:lnSpc>
                <a:spcPct val="100000"/>
              </a:lnSpc>
              <a:spcBef>
                <a:spcPts val="0"/>
              </a:spcBef>
              <a:spcAft>
                <a:spcPts val="0"/>
              </a:spcAft>
              <a:buClr>
                <a:schemeClr val="dk1"/>
              </a:buClr>
              <a:buSzPts val="2400"/>
              <a:buFont typeface="Georgia"/>
              <a:buAutoNum type="arabicPeriod"/>
            </a:pPr>
            <a:r>
              <a:rPr lang="en-US" sz="2400" i="0" u="none" strike="noStrike" cap="none">
                <a:solidFill>
                  <a:srgbClr val="000000"/>
                </a:solidFill>
                <a:latin typeface="Georgia"/>
                <a:ea typeface="Georgia"/>
                <a:cs typeface="Georgia"/>
                <a:sym typeface="Georgia"/>
              </a:rPr>
              <a:t>Open </a:t>
            </a:r>
            <a:r>
              <a:rPr lang="en-US" sz="2400">
                <a:solidFill>
                  <a:schemeClr val="dk1"/>
                </a:solidFill>
                <a:latin typeface="Georgia"/>
                <a:ea typeface="Georgia"/>
                <a:cs typeface="Georgia"/>
                <a:sym typeface="Georgia"/>
              </a:rPr>
              <a:t>“</a:t>
            </a:r>
            <a:r>
              <a:rPr lang="en-US" sz="2400" u="sng">
                <a:solidFill>
                  <a:schemeClr val="hlink"/>
                </a:solidFill>
                <a:latin typeface="Georgia"/>
                <a:ea typeface="Georgia"/>
                <a:cs typeface="Georgia"/>
                <a:sym typeface="Georgia"/>
                <a:hlinkClick r:id="rId4"/>
              </a:rPr>
              <a:t>2014_acs_select_WA_CLEAN.xlsx</a:t>
            </a:r>
            <a:r>
              <a:rPr lang="en-US" sz="2400">
                <a:solidFill>
                  <a:schemeClr val="dk1"/>
                </a:solidFill>
                <a:latin typeface="Georgia"/>
                <a:ea typeface="Georgia"/>
                <a:cs typeface="Georgia"/>
                <a:sym typeface="Georgia"/>
              </a:rPr>
              <a:t>."</a:t>
            </a:r>
            <a:endParaRPr sz="2400">
              <a:latin typeface="Georgia"/>
              <a:ea typeface="Georgia"/>
              <a:cs typeface="Georgia"/>
              <a:sym typeface="Georgia"/>
            </a:endParaRPr>
          </a:p>
          <a:p>
            <a:pPr marL="457200" marR="0" lvl="0" indent="-381000" algn="l" rtl="0">
              <a:lnSpc>
                <a:spcPct val="100000"/>
              </a:lnSpc>
              <a:spcBef>
                <a:spcPts val="0"/>
              </a:spcBef>
              <a:spcAft>
                <a:spcPts val="0"/>
              </a:spcAft>
              <a:buClr>
                <a:srgbClr val="000000"/>
              </a:buClr>
              <a:buSzPts val="2400"/>
              <a:buFont typeface="Georgia"/>
              <a:buAutoNum type="arabicPeriod"/>
            </a:pPr>
            <a:r>
              <a:rPr lang="en-US" sz="2400">
                <a:solidFill>
                  <a:schemeClr val="dk1"/>
                </a:solidFill>
                <a:latin typeface="Georgia"/>
                <a:ea typeface="Georgia"/>
                <a:cs typeface="Georgia"/>
                <a:sym typeface="Georgia"/>
              </a:rPr>
              <a:t>Follow the three prompts (next 3 slides).</a:t>
            </a:r>
            <a:endParaRPr sz="2400">
              <a:latin typeface="Georgia"/>
              <a:ea typeface="Georgia"/>
              <a:cs typeface="Georgia"/>
              <a:sym typeface="Georgia"/>
            </a:endParaRPr>
          </a:p>
        </p:txBody>
      </p:sp>
      <p:sp>
        <p:nvSpPr>
          <p:cNvPr id="1726" name="Shape 1726"/>
          <p:cNvSpPr/>
          <p:nvPr/>
        </p:nvSpPr>
        <p:spPr>
          <a:xfrm>
            <a:off x="3052752" y="5792350"/>
            <a:ext cx="5587200" cy="330000"/>
          </a:xfrm>
          <a:prstGeom prst="rect">
            <a:avLst/>
          </a:prstGeom>
          <a:noFill/>
          <a:ln>
            <a:noFill/>
          </a:ln>
        </p:spPr>
        <p:txBody>
          <a:bodyPr spcFirstLastPara="1" wrap="square" lIns="50825" tIns="50825" rIns="50825" bIns="50825" anchor="ctr" anchorCtr="0">
            <a:noAutofit/>
          </a:bodyPr>
          <a:lstStyle/>
          <a:p>
            <a:pPr marL="0" marR="0" lvl="0" indent="0" algn="l" rtl="0">
              <a:lnSpc>
                <a:spcPct val="100000"/>
              </a:lnSpc>
              <a:spcBef>
                <a:spcPts val="0"/>
              </a:spcBef>
              <a:spcAft>
                <a:spcPts val="0"/>
              </a:spcAft>
              <a:buClr>
                <a:srgbClr val="000000"/>
              </a:buClr>
              <a:buFont typeface="Georgia"/>
              <a:buNone/>
            </a:pPr>
            <a:r>
              <a:rPr lang="en-US" sz="2200">
                <a:latin typeface="Georgia"/>
                <a:ea typeface="Georgia"/>
                <a:cs typeface="Georgia"/>
                <a:sym typeface="Georgia"/>
              </a:rPr>
              <a:t>Answers to the prompts provided.</a:t>
            </a:r>
            <a:endParaRPr sz="2200"/>
          </a:p>
        </p:txBody>
      </p:sp>
      <p:sp>
        <p:nvSpPr>
          <p:cNvPr id="1727" name="Shape 1727"/>
          <p:cNvSpPr/>
          <p:nvPr/>
        </p:nvSpPr>
        <p:spPr>
          <a:xfrm>
            <a:off x="2989800" y="5399657"/>
            <a:ext cx="3733800" cy="254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Oswald"/>
              <a:buNone/>
            </a:pPr>
            <a:r>
              <a:rPr lang="en-US" sz="2000" b="1" i="0" u="none" strike="noStrike" cap="none">
                <a:solidFill>
                  <a:srgbClr val="000000"/>
                </a:solidFill>
                <a:latin typeface="Oswald"/>
                <a:ea typeface="Oswald"/>
                <a:cs typeface="Oswald"/>
                <a:sym typeface="Oswald"/>
              </a:rPr>
              <a:t>DELIVERABLE</a:t>
            </a:r>
            <a:endParaRPr sz="1400"/>
          </a:p>
        </p:txBody>
      </p:sp>
      <p:sp>
        <p:nvSpPr>
          <p:cNvPr id="1728" name="Shape 1728"/>
          <p:cNvSpPr/>
          <p:nvPr/>
        </p:nvSpPr>
        <p:spPr>
          <a:xfrm>
            <a:off x="2989800" y="1776149"/>
            <a:ext cx="3733800" cy="254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Oswald"/>
              <a:buNone/>
            </a:pPr>
            <a:r>
              <a:rPr lang="en-US" sz="2000" b="1" i="0" u="none" strike="noStrike" cap="none">
                <a:solidFill>
                  <a:srgbClr val="000000"/>
                </a:solidFill>
                <a:latin typeface="Oswald"/>
                <a:ea typeface="Oswald"/>
                <a:cs typeface="Oswald"/>
                <a:sym typeface="Oswald"/>
              </a:rPr>
              <a:t>DIRECTIONS</a:t>
            </a:r>
            <a:endParaRPr sz="1400"/>
          </a:p>
        </p:txBody>
      </p:sp>
      <p:cxnSp>
        <p:nvCxnSpPr>
          <p:cNvPr id="1729" name="Shape 1729"/>
          <p:cNvCxnSpPr/>
          <p:nvPr/>
        </p:nvCxnSpPr>
        <p:spPr>
          <a:xfrm rot="10800000">
            <a:off x="2497950" y="1755749"/>
            <a:ext cx="0" cy="4660800"/>
          </a:xfrm>
          <a:prstGeom prst="straightConnector1">
            <a:avLst/>
          </a:prstGeom>
          <a:noFill/>
          <a:ln w="9525" cap="flat" cmpd="sng">
            <a:solidFill>
              <a:srgbClr val="B7B7B7"/>
            </a:solidFill>
            <a:prstDash val="solid"/>
            <a:round/>
            <a:headEnd type="none" w="sm" len="sm"/>
            <a:tailEnd type="none" w="sm" len="sm"/>
          </a:ln>
        </p:spPr>
      </p:cxnSp>
      <p:sp>
        <p:nvSpPr>
          <p:cNvPr id="1730" name="Shape 1730"/>
          <p:cNvSpPr/>
          <p:nvPr/>
        </p:nvSpPr>
        <p:spPr>
          <a:xfrm>
            <a:off x="635000" y="736600"/>
            <a:ext cx="7721700" cy="432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Oswald"/>
              <a:buNone/>
            </a:pPr>
            <a:r>
              <a:rPr lang="en-US" sz="3300" b="1">
                <a:latin typeface="Oswald"/>
                <a:ea typeface="Oswald"/>
                <a:cs typeface="Oswald"/>
                <a:sym typeface="Oswald"/>
              </a:rPr>
              <a:t>GUIDED PRACTICE</a:t>
            </a:r>
            <a:r>
              <a:rPr lang="en-US" sz="3300" b="1" i="0" u="none" strike="noStrike" cap="none">
                <a:solidFill>
                  <a:srgbClr val="000000"/>
                </a:solidFill>
                <a:latin typeface="Oswald"/>
                <a:ea typeface="Oswald"/>
                <a:cs typeface="Oswald"/>
                <a:sym typeface="Oswald"/>
              </a:rPr>
              <a:t>: </a:t>
            </a:r>
            <a:r>
              <a:rPr lang="en-US" sz="3300" b="1">
                <a:latin typeface="Oswald"/>
                <a:ea typeface="Oswald"/>
                <a:cs typeface="Oswald"/>
                <a:sym typeface="Oswald"/>
              </a:rPr>
              <a:t>PIVOT TABLES</a:t>
            </a:r>
            <a:endParaRPr sz="140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734"/>
        <p:cNvGrpSpPr/>
        <p:nvPr/>
      </p:nvGrpSpPr>
      <p:grpSpPr>
        <a:xfrm>
          <a:off x="0" y="0"/>
          <a:ext cx="0" cy="0"/>
          <a:chOff x="0" y="0"/>
          <a:chExt cx="0" cy="0"/>
        </a:xfrm>
      </p:grpSpPr>
      <p:sp>
        <p:nvSpPr>
          <p:cNvPr id="1735" name="Shape 1735"/>
          <p:cNvSpPr txBox="1">
            <a:spLocks noGrp="1"/>
          </p:cNvSpPr>
          <p:nvPr>
            <p:ph type="body" idx="1"/>
          </p:nvPr>
        </p:nvSpPr>
        <p:spPr>
          <a:xfrm>
            <a:off x="635000" y="1270795"/>
            <a:ext cx="11734800" cy="3810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Arial"/>
              <a:buNone/>
            </a:pPr>
            <a:endParaRPr sz="2400" b="0" i="0" u="none" strike="noStrike" cap="none">
              <a:solidFill>
                <a:srgbClr val="000000"/>
              </a:solidFill>
              <a:latin typeface="Georgia"/>
              <a:ea typeface="Georgia"/>
              <a:cs typeface="Georgia"/>
              <a:sym typeface="Georgia"/>
            </a:endParaRPr>
          </a:p>
          <a:p>
            <a:pPr marL="0" marR="0" lvl="0" indent="0" algn="l" rtl="0">
              <a:lnSpc>
                <a:spcPct val="115000"/>
              </a:lnSpc>
              <a:spcBef>
                <a:spcPts val="0"/>
              </a:spcBef>
              <a:spcAft>
                <a:spcPts val="0"/>
              </a:spcAft>
              <a:buNone/>
            </a:pPr>
            <a:r>
              <a:rPr lang="en-US" sz="2400" b="1" i="0" u="none" strike="noStrike" cap="none">
                <a:solidFill>
                  <a:schemeClr val="dk1"/>
                </a:solidFill>
                <a:latin typeface="Georgia"/>
                <a:ea typeface="Georgia"/>
                <a:cs typeface="Georgia"/>
                <a:sym typeface="Georgia"/>
              </a:rPr>
              <a:t>Question 1:</a:t>
            </a:r>
            <a:r>
              <a:rPr lang="en-US" sz="2400" b="0" i="0" u="none" strike="noStrike" cap="none">
                <a:solidFill>
                  <a:schemeClr val="dk1"/>
                </a:solidFill>
                <a:latin typeface="Georgia"/>
                <a:ea typeface="Georgia"/>
                <a:cs typeface="Georgia"/>
                <a:sym typeface="Georgia"/>
              </a:rPr>
              <a:t> Do rates of unemployment differ significantly by density?</a:t>
            </a:r>
            <a:endParaRPr sz="2400"/>
          </a:p>
          <a:p>
            <a:pPr marL="203200" marR="0" lvl="0" indent="-25400" algn="l" rtl="0">
              <a:lnSpc>
                <a:spcPct val="115000"/>
              </a:lnSpc>
              <a:spcBef>
                <a:spcPts val="0"/>
              </a:spcBef>
              <a:spcAft>
                <a:spcPts val="0"/>
              </a:spcAft>
              <a:buClr>
                <a:schemeClr val="dk1"/>
              </a:buClr>
              <a:buSzPts val="2800"/>
              <a:buFont typeface="Georgia"/>
              <a:buNone/>
            </a:pPr>
            <a:endParaRPr sz="2400" b="0" i="0" u="none" strike="noStrike" cap="none">
              <a:solidFill>
                <a:schemeClr val="dk1"/>
              </a:solidFill>
              <a:latin typeface="Georgia"/>
              <a:ea typeface="Georgia"/>
              <a:cs typeface="Georgia"/>
              <a:sym typeface="Georgia"/>
            </a:endParaRPr>
          </a:p>
          <a:p>
            <a:pPr marL="0" marR="0" lvl="0" indent="0" algn="l" rtl="0">
              <a:lnSpc>
                <a:spcPct val="115000"/>
              </a:lnSpc>
              <a:spcBef>
                <a:spcPts val="0"/>
              </a:spcBef>
              <a:spcAft>
                <a:spcPts val="0"/>
              </a:spcAft>
              <a:buNone/>
            </a:pPr>
            <a:r>
              <a:rPr lang="en-US" sz="2400" b="0" i="0" u="none" strike="noStrike" cap="none">
                <a:solidFill>
                  <a:srgbClr val="FFFFFF"/>
                </a:solidFill>
                <a:latin typeface="Georgia"/>
                <a:ea typeface="Georgia"/>
                <a:cs typeface="Georgia"/>
                <a:sym typeface="Georgia"/>
              </a:rPr>
              <a:t>Note: </a:t>
            </a:r>
            <a:r>
              <a:rPr lang="en-US" sz="2400">
                <a:solidFill>
                  <a:srgbClr val="FFFFFF"/>
                </a:solidFill>
                <a:latin typeface="Georgia"/>
                <a:ea typeface="Georgia"/>
                <a:cs typeface="Georgia"/>
                <a:sym typeface="Georgia"/>
              </a:rPr>
              <a:t>Remember, we</a:t>
            </a:r>
            <a:r>
              <a:rPr lang="en-US" sz="2400" b="0" i="0" u="none" strike="noStrike" cap="none">
                <a:solidFill>
                  <a:srgbClr val="FFFFFF"/>
                </a:solidFill>
                <a:latin typeface="Georgia"/>
                <a:ea typeface="Georgia"/>
                <a:cs typeface="Georgia"/>
                <a:sym typeface="Georgia"/>
              </a:rPr>
              <a:t> created </a:t>
            </a:r>
            <a:r>
              <a:rPr lang="en-US" sz="2400">
                <a:solidFill>
                  <a:srgbClr val="FFFFFF"/>
                </a:solidFill>
                <a:latin typeface="Georgia"/>
                <a:ea typeface="Georgia"/>
                <a:cs typeface="Georgia"/>
                <a:sym typeface="Georgia"/>
              </a:rPr>
              <a:t>a</a:t>
            </a:r>
            <a:r>
              <a:rPr lang="en-US" sz="2400" b="0" i="0" u="none" strike="noStrike" cap="none">
                <a:solidFill>
                  <a:srgbClr val="FFFFFF"/>
                </a:solidFill>
                <a:latin typeface="Georgia"/>
                <a:ea typeface="Georgia"/>
                <a:cs typeface="Georgia"/>
                <a:sym typeface="Georgia"/>
              </a:rPr>
              <a:t> </a:t>
            </a:r>
            <a:r>
              <a:rPr lang="en-US" sz="2400">
                <a:solidFill>
                  <a:srgbClr val="FFFFFF"/>
                </a:solidFill>
                <a:latin typeface="Georgia"/>
                <a:ea typeface="Georgia"/>
                <a:cs typeface="Georgia"/>
                <a:sym typeface="Georgia"/>
              </a:rPr>
              <a:t>“</a:t>
            </a:r>
            <a:r>
              <a:rPr lang="en-US" sz="2400" b="0" i="0" u="none" strike="noStrike" cap="none">
                <a:solidFill>
                  <a:srgbClr val="FFFFFF"/>
                </a:solidFill>
                <a:latin typeface="Georgia"/>
                <a:ea typeface="Georgia"/>
                <a:cs typeface="Georgia"/>
                <a:sym typeface="Georgia"/>
              </a:rPr>
              <a:t>density_group </a:t>
            </a:r>
            <a:r>
              <a:rPr lang="en-US" sz="2400">
                <a:solidFill>
                  <a:srgbClr val="FFFFFF"/>
                </a:solidFill>
                <a:latin typeface="Georgia"/>
                <a:ea typeface="Georgia"/>
                <a:cs typeface="Georgia"/>
                <a:sym typeface="Georgia"/>
              </a:rPr>
              <a:t>“</a:t>
            </a:r>
            <a:r>
              <a:rPr lang="en-US" sz="2400" b="0" i="0" u="none" strike="noStrike" cap="none">
                <a:solidFill>
                  <a:srgbClr val="FFFFFF"/>
                </a:solidFill>
                <a:latin typeface="Georgia"/>
                <a:ea typeface="Georgia"/>
                <a:cs typeface="Georgia"/>
                <a:sym typeface="Georgia"/>
              </a:rPr>
              <a:t>definition in </a:t>
            </a:r>
            <a:r>
              <a:rPr lang="en-US" sz="2400">
                <a:solidFill>
                  <a:srgbClr val="FFFFFF"/>
                </a:solidFill>
                <a:latin typeface="Georgia"/>
                <a:ea typeface="Georgia"/>
                <a:cs typeface="Georgia"/>
                <a:sym typeface="Georgia"/>
              </a:rPr>
              <a:t>our</a:t>
            </a:r>
            <a:r>
              <a:rPr lang="en-US" sz="2400" b="0" i="0" u="none" strike="noStrike" cap="none">
                <a:solidFill>
                  <a:srgbClr val="FFFFFF"/>
                </a:solidFill>
                <a:latin typeface="Georgia"/>
                <a:ea typeface="Georgia"/>
                <a:cs typeface="Georgia"/>
                <a:sym typeface="Georgia"/>
              </a:rPr>
              <a:t> last lesson.</a:t>
            </a:r>
            <a:endParaRPr sz="2400">
              <a:solidFill>
                <a:srgbClr val="FFFFFF"/>
              </a:solidFill>
            </a:endParaRPr>
          </a:p>
          <a:p>
            <a:pPr marL="457200" marR="0" lvl="0" indent="-381000" algn="l" rtl="0">
              <a:lnSpc>
                <a:spcPct val="115000"/>
              </a:lnSpc>
              <a:spcBef>
                <a:spcPts val="0"/>
              </a:spcBef>
              <a:spcAft>
                <a:spcPts val="0"/>
              </a:spcAft>
              <a:buClr>
                <a:srgbClr val="FFFFFF"/>
              </a:buClr>
              <a:buSzPts val="2400"/>
              <a:buFont typeface="Georgia"/>
              <a:buChar char="●"/>
            </a:pPr>
            <a:r>
              <a:rPr lang="en-US" sz="2400" b="0" i="0" u="none" strike="noStrike" cap="none">
                <a:solidFill>
                  <a:srgbClr val="FFFFFF"/>
                </a:solidFill>
                <a:latin typeface="Georgia"/>
                <a:ea typeface="Georgia"/>
                <a:cs typeface="Georgia"/>
                <a:sym typeface="Georgia"/>
              </a:rPr>
              <a:t>Rows: </a:t>
            </a:r>
            <a:r>
              <a:rPr lang="en-US" sz="2400">
                <a:solidFill>
                  <a:srgbClr val="FFFFFF"/>
                </a:solidFill>
                <a:latin typeface="Georgia"/>
                <a:ea typeface="Georgia"/>
                <a:cs typeface="Georgia"/>
                <a:sym typeface="Georgia"/>
              </a:rPr>
              <a:t>“</a:t>
            </a:r>
            <a:r>
              <a:rPr lang="en-US" sz="2400" b="0" i="0" u="none" strike="noStrike" cap="none">
                <a:solidFill>
                  <a:srgbClr val="FFFFFF"/>
                </a:solidFill>
                <a:latin typeface="Georgia"/>
                <a:ea typeface="Georgia"/>
                <a:cs typeface="Georgia"/>
                <a:sym typeface="Georgia"/>
              </a:rPr>
              <a:t>density_group</a:t>
            </a:r>
            <a:r>
              <a:rPr lang="en-US" sz="2400">
                <a:solidFill>
                  <a:srgbClr val="FFFFFF"/>
                </a:solidFill>
                <a:latin typeface="Georgia"/>
                <a:ea typeface="Georgia"/>
                <a:cs typeface="Georgia"/>
                <a:sym typeface="Georgia"/>
              </a:rPr>
              <a:t>”</a:t>
            </a:r>
            <a:endParaRPr sz="2400">
              <a:solidFill>
                <a:srgbClr val="FFFFFF"/>
              </a:solidFill>
              <a:latin typeface="Georgia"/>
              <a:ea typeface="Georgia"/>
              <a:cs typeface="Georgia"/>
              <a:sym typeface="Georgia"/>
            </a:endParaRPr>
          </a:p>
          <a:p>
            <a:pPr marL="457200" marR="0" lvl="0" indent="-381000" algn="l" rtl="0">
              <a:lnSpc>
                <a:spcPct val="115000"/>
              </a:lnSpc>
              <a:spcBef>
                <a:spcPts val="0"/>
              </a:spcBef>
              <a:spcAft>
                <a:spcPts val="0"/>
              </a:spcAft>
              <a:buClr>
                <a:srgbClr val="FFFFFF"/>
              </a:buClr>
              <a:buSzPts val="2400"/>
              <a:buFont typeface="Georgia"/>
              <a:buChar char="●"/>
            </a:pPr>
            <a:r>
              <a:rPr lang="en-US" sz="2400" b="0" i="0" u="none" strike="noStrike" cap="none">
                <a:solidFill>
                  <a:srgbClr val="FFFFFF"/>
                </a:solidFill>
                <a:latin typeface="Georgia"/>
                <a:ea typeface="Georgia"/>
                <a:cs typeface="Georgia"/>
                <a:sym typeface="Georgia"/>
              </a:rPr>
              <a:t>Values: </a:t>
            </a:r>
            <a:r>
              <a:rPr lang="en-US" sz="2400">
                <a:solidFill>
                  <a:srgbClr val="FFFFFF"/>
                </a:solidFill>
                <a:latin typeface="Georgia"/>
                <a:ea typeface="Georgia"/>
                <a:cs typeface="Georgia"/>
                <a:sym typeface="Georgia"/>
              </a:rPr>
              <a:t>u</a:t>
            </a:r>
            <a:r>
              <a:rPr lang="en-US" sz="2400" b="0" i="0" u="none" strike="noStrike" cap="none">
                <a:solidFill>
                  <a:srgbClr val="FFFFFF"/>
                </a:solidFill>
                <a:latin typeface="Georgia"/>
                <a:ea typeface="Georgia"/>
                <a:cs typeface="Georgia"/>
                <a:sym typeface="Georgia"/>
              </a:rPr>
              <a:t>nemployment </a:t>
            </a:r>
            <a:r>
              <a:rPr lang="en-US" sz="2400">
                <a:solidFill>
                  <a:srgbClr val="FFFFFF"/>
                </a:solidFill>
                <a:latin typeface="Georgia"/>
                <a:ea typeface="Georgia"/>
                <a:cs typeface="Georgia"/>
                <a:sym typeface="Georgia"/>
              </a:rPr>
              <a:t>r</a:t>
            </a:r>
            <a:r>
              <a:rPr lang="en-US" sz="2400" b="0" i="0" u="none" strike="noStrike" cap="none">
                <a:solidFill>
                  <a:srgbClr val="FFFFFF"/>
                </a:solidFill>
                <a:latin typeface="Georgia"/>
                <a:ea typeface="Georgia"/>
                <a:cs typeface="Georgia"/>
                <a:sym typeface="Georgia"/>
              </a:rPr>
              <a:t>ate </a:t>
            </a:r>
            <a:endParaRPr sz="2400">
              <a:solidFill>
                <a:srgbClr val="FFFFFF"/>
              </a:solidFill>
            </a:endParaRPr>
          </a:p>
          <a:p>
            <a:pPr marL="0" marR="0" lvl="0" indent="0" algn="l" rtl="0">
              <a:lnSpc>
                <a:spcPct val="100000"/>
              </a:lnSpc>
              <a:spcBef>
                <a:spcPts val="1000"/>
              </a:spcBef>
              <a:spcAft>
                <a:spcPts val="0"/>
              </a:spcAft>
              <a:buClr>
                <a:srgbClr val="000000"/>
              </a:buClr>
              <a:buFont typeface="Arial"/>
              <a:buNone/>
            </a:pPr>
            <a:endParaRPr sz="2400" b="0" i="0" u="none" strike="noStrike" cap="none">
              <a:solidFill>
                <a:srgbClr val="000000"/>
              </a:solidFill>
              <a:latin typeface="Georgia"/>
              <a:ea typeface="Georgia"/>
              <a:cs typeface="Georgia"/>
              <a:sym typeface="Georgia"/>
            </a:endParaRPr>
          </a:p>
        </p:txBody>
      </p:sp>
      <p:sp>
        <p:nvSpPr>
          <p:cNvPr id="1736" name="Shape 1736"/>
          <p:cNvSpPr/>
          <p:nvPr/>
        </p:nvSpPr>
        <p:spPr>
          <a:xfrm>
            <a:off x="635000" y="736600"/>
            <a:ext cx="9250800" cy="4317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Oswald"/>
              <a:buNone/>
            </a:pPr>
            <a:r>
              <a:rPr lang="en-US" sz="3200" b="1" i="0" u="none" strike="noStrike" cap="none" dirty="0">
                <a:solidFill>
                  <a:srgbClr val="000000"/>
                </a:solidFill>
                <a:latin typeface="Oswald"/>
                <a:ea typeface="Oswald"/>
                <a:cs typeface="Oswald"/>
                <a:sym typeface="Oswald"/>
              </a:rPr>
              <a:t>PIVOT TABLES WITH ACS DATA: B</a:t>
            </a:r>
            <a:r>
              <a:rPr lang="en-US" sz="3200" b="1" dirty="0">
                <a:latin typeface="Oswald"/>
                <a:ea typeface="Oswald"/>
                <a:cs typeface="Oswald"/>
                <a:sym typeface="Oswald"/>
              </a:rPr>
              <a:t>REAK OUT NO. </a:t>
            </a:r>
            <a:r>
              <a:rPr lang="en-US" sz="3200" b="1" i="0" u="none" strike="noStrike" cap="none" dirty="0">
                <a:solidFill>
                  <a:srgbClr val="000000"/>
                </a:solidFill>
                <a:latin typeface="Oswald"/>
                <a:ea typeface="Oswald"/>
                <a:cs typeface="Oswald"/>
                <a:sym typeface="Oswald"/>
              </a:rPr>
              <a:t>1</a:t>
            </a:r>
            <a:endParaRPr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740"/>
        <p:cNvGrpSpPr/>
        <p:nvPr/>
      </p:nvGrpSpPr>
      <p:grpSpPr>
        <a:xfrm>
          <a:off x="0" y="0"/>
          <a:ext cx="0" cy="0"/>
          <a:chOff x="0" y="0"/>
          <a:chExt cx="0" cy="0"/>
        </a:xfrm>
      </p:grpSpPr>
      <p:sp>
        <p:nvSpPr>
          <p:cNvPr id="1741" name="Shape 1741"/>
          <p:cNvSpPr txBox="1">
            <a:spLocks noGrp="1"/>
          </p:cNvSpPr>
          <p:nvPr>
            <p:ph type="body" idx="1"/>
          </p:nvPr>
        </p:nvSpPr>
        <p:spPr>
          <a:xfrm>
            <a:off x="635000" y="1270795"/>
            <a:ext cx="11734800" cy="3810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Arial"/>
              <a:buNone/>
            </a:pPr>
            <a:endParaRPr sz="2400" b="0" i="0" u="none" strike="noStrike" cap="none">
              <a:solidFill>
                <a:srgbClr val="000000"/>
              </a:solidFill>
              <a:latin typeface="Georgia"/>
              <a:ea typeface="Georgia"/>
              <a:cs typeface="Georgia"/>
              <a:sym typeface="Georgia"/>
            </a:endParaRPr>
          </a:p>
          <a:p>
            <a:pPr marL="0" marR="0" lvl="0" indent="0" algn="l" rtl="0">
              <a:lnSpc>
                <a:spcPct val="115000"/>
              </a:lnSpc>
              <a:spcBef>
                <a:spcPts val="0"/>
              </a:spcBef>
              <a:spcAft>
                <a:spcPts val="0"/>
              </a:spcAft>
              <a:buNone/>
            </a:pPr>
            <a:r>
              <a:rPr lang="en-US" sz="2400" b="1" i="0" u="none" strike="noStrike" cap="none">
                <a:solidFill>
                  <a:schemeClr val="dk1"/>
                </a:solidFill>
                <a:latin typeface="Georgia"/>
                <a:ea typeface="Georgia"/>
                <a:cs typeface="Georgia"/>
                <a:sym typeface="Georgia"/>
              </a:rPr>
              <a:t>Question 2: </a:t>
            </a:r>
            <a:r>
              <a:rPr lang="en-US" sz="2400" b="0" i="0" u="none" strike="noStrike" cap="none">
                <a:solidFill>
                  <a:schemeClr val="dk1"/>
                </a:solidFill>
                <a:latin typeface="Georgia"/>
                <a:ea typeface="Georgia"/>
                <a:cs typeface="Georgia"/>
                <a:sym typeface="Georgia"/>
              </a:rPr>
              <a:t>What are the minimum, average, and maximum sizes (in sq. km) for census groups by density?</a:t>
            </a:r>
            <a:endParaRPr sz="2400"/>
          </a:p>
          <a:p>
            <a:pPr marL="203200" marR="0" lvl="0" indent="-25400" algn="l" rtl="0">
              <a:lnSpc>
                <a:spcPct val="115000"/>
              </a:lnSpc>
              <a:spcBef>
                <a:spcPts val="0"/>
              </a:spcBef>
              <a:spcAft>
                <a:spcPts val="0"/>
              </a:spcAft>
              <a:buClr>
                <a:schemeClr val="dk1"/>
              </a:buClr>
              <a:buSzPts val="2800"/>
              <a:buFont typeface="Georgia"/>
              <a:buNone/>
            </a:pPr>
            <a:endParaRPr sz="2400" b="0" i="0" u="none" strike="noStrike" cap="none">
              <a:solidFill>
                <a:schemeClr val="dk1"/>
              </a:solidFill>
              <a:latin typeface="Georgia"/>
              <a:ea typeface="Georgia"/>
              <a:cs typeface="Georgia"/>
              <a:sym typeface="Georgia"/>
            </a:endParaRPr>
          </a:p>
          <a:p>
            <a:pPr marL="457200" marR="0" lvl="0" indent="-381000" algn="l" rtl="0">
              <a:lnSpc>
                <a:spcPct val="115000"/>
              </a:lnSpc>
              <a:spcBef>
                <a:spcPts val="0"/>
              </a:spcBef>
              <a:spcAft>
                <a:spcPts val="0"/>
              </a:spcAft>
              <a:buClr>
                <a:srgbClr val="FFFFFF"/>
              </a:buClr>
              <a:buSzPts val="2400"/>
              <a:buFont typeface="Georgia"/>
              <a:buChar char="●"/>
            </a:pPr>
            <a:r>
              <a:rPr lang="en-US" sz="2400" b="0" i="0" u="none" strike="noStrike" cap="none">
                <a:solidFill>
                  <a:srgbClr val="FFFFFF"/>
                </a:solidFill>
                <a:latin typeface="Georgia"/>
                <a:ea typeface="Georgia"/>
                <a:cs typeface="Georgia"/>
                <a:sym typeface="Georgia"/>
              </a:rPr>
              <a:t>Rows: </a:t>
            </a:r>
            <a:r>
              <a:rPr lang="en-US" sz="2400">
                <a:solidFill>
                  <a:srgbClr val="FFFFFF"/>
                </a:solidFill>
                <a:latin typeface="Georgia"/>
                <a:ea typeface="Georgia"/>
                <a:cs typeface="Georgia"/>
                <a:sym typeface="Georgia"/>
              </a:rPr>
              <a:t>“</a:t>
            </a:r>
            <a:r>
              <a:rPr lang="en-US" sz="2400" b="0" i="0" u="none" strike="noStrike" cap="none">
                <a:solidFill>
                  <a:srgbClr val="FFFFFF"/>
                </a:solidFill>
                <a:latin typeface="Georgia"/>
                <a:ea typeface="Georgia"/>
                <a:cs typeface="Georgia"/>
                <a:sym typeface="Georgia"/>
              </a:rPr>
              <a:t>density_group</a:t>
            </a:r>
            <a:r>
              <a:rPr lang="en-US" sz="2400">
                <a:solidFill>
                  <a:srgbClr val="FFFFFF"/>
                </a:solidFill>
                <a:latin typeface="Georgia"/>
                <a:ea typeface="Georgia"/>
                <a:cs typeface="Georgia"/>
                <a:sym typeface="Georgia"/>
              </a:rPr>
              <a:t>”</a:t>
            </a:r>
            <a:endParaRPr sz="2400">
              <a:solidFill>
                <a:srgbClr val="FFFFFF"/>
              </a:solidFill>
              <a:latin typeface="Georgia"/>
              <a:ea typeface="Georgia"/>
              <a:cs typeface="Georgia"/>
              <a:sym typeface="Georgia"/>
            </a:endParaRPr>
          </a:p>
          <a:p>
            <a:pPr marL="457200" marR="0" lvl="0" indent="-381000" algn="l" rtl="0">
              <a:lnSpc>
                <a:spcPct val="115000"/>
              </a:lnSpc>
              <a:spcBef>
                <a:spcPts val="0"/>
              </a:spcBef>
              <a:spcAft>
                <a:spcPts val="0"/>
              </a:spcAft>
              <a:buClr>
                <a:srgbClr val="FFFFFF"/>
              </a:buClr>
              <a:buSzPts val="2400"/>
              <a:buFont typeface="Georgia"/>
              <a:buChar char="●"/>
            </a:pPr>
            <a:r>
              <a:rPr lang="en-US" sz="2400" b="0" i="0" u="none" strike="noStrike" cap="none">
                <a:solidFill>
                  <a:srgbClr val="FFFFFF"/>
                </a:solidFill>
                <a:latin typeface="Georgia"/>
                <a:ea typeface="Georgia"/>
                <a:cs typeface="Georgia"/>
                <a:sym typeface="Georgia"/>
              </a:rPr>
              <a:t>Values:</a:t>
            </a:r>
            <a:endParaRPr sz="2400">
              <a:solidFill>
                <a:srgbClr val="FFFFFF"/>
              </a:solidFill>
            </a:endParaRPr>
          </a:p>
          <a:p>
            <a:pPr marL="1371600" marR="0" lvl="1" indent="-381000" algn="l" rtl="0">
              <a:lnSpc>
                <a:spcPct val="115000"/>
              </a:lnSpc>
              <a:spcBef>
                <a:spcPts val="0"/>
              </a:spcBef>
              <a:spcAft>
                <a:spcPts val="0"/>
              </a:spcAft>
              <a:buClr>
                <a:srgbClr val="FFFFFF"/>
              </a:buClr>
              <a:buSzPts val="2400"/>
              <a:buFont typeface="Georgia"/>
              <a:buChar char="○"/>
            </a:pPr>
            <a:r>
              <a:rPr lang="en-US" sz="2400" b="0" i="0" u="none" strike="noStrike" cap="none">
                <a:solidFill>
                  <a:srgbClr val="FFFFFF"/>
                </a:solidFill>
                <a:latin typeface="Georgia"/>
                <a:ea typeface="Georgia"/>
                <a:cs typeface="Georgia"/>
                <a:sym typeface="Georgia"/>
              </a:rPr>
              <a:t>Min of </a:t>
            </a:r>
            <a:r>
              <a:rPr lang="en-US" sz="2400">
                <a:solidFill>
                  <a:srgbClr val="FFFFFF"/>
                </a:solidFill>
                <a:latin typeface="Georgia"/>
                <a:ea typeface="Georgia"/>
                <a:cs typeface="Georgia"/>
                <a:sym typeface="Georgia"/>
              </a:rPr>
              <a:t>“</a:t>
            </a:r>
            <a:r>
              <a:rPr lang="en-US" sz="2400" b="0" i="0" u="none" strike="noStrike" cap="none">
                <a:solidFill>
                  <a:srgbClr val="FFFFFF"/>
                </a:solidFill>
                <a:latin typeface="Georgia"/>
                <a:ea typeface="Georgia"/>
                <a:cs typeface="Georgia"/>
                <a:sym typeface="Georgia"/>
              </a:rPr>
              <a:t>area_sqkm</a:t>
            </a:r>
            <a:r>
              <a:rPr lang="en-US" sz="2400">
                <a:solidFill>
                  <a:srgbClr val="FFFFFF"/>
                </a:solidFill>
                <a:latin typeface="Georgia"/>
                <a:ea typeface="Georgia"/>
                <a:cs typeface="Georgia"/>
                <a:sym typeface="Georgia"/>
              </a:rPr>
              <a:t>”</a:t>
            </a:r>
            <a:endParaRPr sz="2400">
              <a:solidFill>
                <a:srgbClr val="FFFFFF"/>
              </a:solidFill>
              <a:latin typeface="Georgia"/>
              <a:ea typeface="Georgia"/>
              <a:cs typeface="Georgia"/>
              <a:sym typeface="Georgia"/>
            </a:endParaRPr>
          </a:p>
          <a:p>
            <a:pPr marL="1371600" marR="0" lvl="1" indent="-381000" algn="l" rtl="0">
              <a:lnSpc>
                <a:spcPct val="115000"/>
              </a:lnSpc>
              <a:spcBef>
                <a:spcPts val="0"/>
              </a:spcBef>
              <a:spcAft>
                <a:spcPts val="0"/>
              </a:spcAft>
              <a:buClr>
                <a:srgbClr val="FFFFFF"/>
              </a:buClr>
              <a:buSzPts val="2400"/>
              <a:buFont typeface="Georgia"/>
              <a:buChar char="○"/>
            </a:pPr>
            <a:r>
              <a:rPr lang="en-US" sz="2400" b="0" i="0" u="none" strike="noStrike" cap="none">
                <a:solidFill>
                  <a:srgbClr val="FFFFFF"/>
                </a:solidFill>
                <a:latin typeface="Georgia"/>
                <a:ea typeface="Georgia"/>
                <a:cs typeface="Georgia"/>
                <a:sym typeface="Georgia"/>
              </a:rPr>
              <a:t>Average of </a:t>
            </a:r>
            <a:r>
              <a:rPr lang="en-US" sz="2400">
                <a:solidFill>
                  <a:srgbClr val="FFFFFF"/>
                </a:solidFill>
                <a:latin typeface="Georgia"/>
                <a:ea typeface="Georgia"/>
                <a:cs typeface="Georgia"/>
                <a:sym typeface="Georgia"/>
              </a:rPr>
              <a:t>“</a:t>
            </a:r>
            <a:r>
              <a:rPr lang="en-US" sz="2400" b="0" i="0" u="none" strike="noStrike" cap="none">
                <a:solidFill>
                  <a:srgbClr val="FFFFFF"/>
                </a:solidFill>
                <a:latin typeface="Georgia"/>
                <a:ea typeface="Georgia"/>
                <a:cs typeface="Georgia"/>
                <a:sym typeface="Georgia"/>
              </a:rPr>
              <a:t>area_sqkm</a:t>
            </a:r>
            <a:r>
              <a:rPr lang="en-US" sz="2400">
                <a:solidFill>
                  <a:srgbClr val="FFFFFF"/>
                </a:solidFill>
                <a:latin typeface="Georgia"/>
                <a:ea typeface="Georgia"/>
                <a:cs typeface="Georgia"/>
                <a:sym typeface="Georgia"/>
              </a:rPr>
              <a:t>”</a:t>
            </a:r>
            <a:endParaRPr sz="2400">
              <a:solidFill>
                <a:srgbClr val="FFFFFF"/>
              </a:solidFill>
              <a:latin typeface="Georgia"/>
              <a:ea typeface="Georgia"/>
              <a:cs typeface="Georgia"/>
              <a:sym typeface="Georgia"/>
            </a:endParaRPr>
          </a:p>
          <a:p>
            <a:pPr marL="1371600" marR="0" lvl="1" indent="-381000" algn="l" rtl="0">
              <a:lnSpc>
                <a:spcPct val="115000"/>
              </a:lnSpc>
              <a:spcBef>
                <a:spcPts val="0"/>
              </a:spcBef>
              <a:spcAft>
                <a:spcPts val="0"/>
              </a:spcAft>
              <a:buClr>
                <a:srgbClr val="FFFFFF"/>
              </a:buClr>
              <a:buSzPts val="2400"/>
              <a:buFont typeface="Georgia"/>
              <a:buChar char="○"/>
            </a:pPr>
            <a:r>
              <a:rPr lang="en-US" sz="2400" b="0" i="0" u="none" strike="noStrike" cap="none">
                <a:solidFill>
                  <a:srgbClr val="FFFFFF"/>
                </a:solidFill>
                <a:latin typeface="Georgia"/>
                <a:ea typeface="Georgia"/>
                <a:cs typeface="Georgia"/>
                <a:sym typeface="Georgia"/>
              </a:rPr>
              <a:t>Max of </a:t>
            </a:r>
            <a:r>
              <a:rPr lang="en-US" sz="2400">
                <a:solidFill>
                  <a:srgbClr val="FFFFFF"/>
                </a:solidFill>
                <a:latin typeface="Georgia"/>
                <a:ea typeface="Georgia"/>
                <a:cs typeface="Georgia"/>
                <a:sym typeface="Georgia"/>
              </a:rPr>
              <a:t>“</a:t>
            </a:r>
            <a:r>
              <a:rPr lang="en-US" sz="2400" b="0" i="0" u="none" strike="noStrike" cap="none">
                <a:solidFill>
                  <a:srgbClr val="FFFFFF"/>
                </a:solidFill>
                <a:latin typeface="Georgia"/>
                <a:ea typeface="Georgia"/>
                <a:cs typeface="Georgia"/>
                <a:sym typeface="Georgia"/>
              </a:rPr>
              <a:t>area_sqkm</a:t>
            </a:r>
            <a:r>
              <a:rPr lang="en-US" sz="2400">
                <a:solidFill>
                  <a:srgbClr val="FFFFFF"/>
                </a:solidFill>
                <a:latin typeface="Georgia"/>
                <a:ea typeface="Georgia"/>
                <a:cs typeface="Georgia"/>
                <a:sym typeface="Georgia"/>
              </a:rPr>
              <a:t>”</a:t>
            </a:r>
            <a:endParaRPr sz="2400" b="0" i="0" u="none" strike="noStrike" cap="none">
              <a:solidFill>
                <a:srgbClr val="FFFFFF"/>
              </a:solidFill>
              <a:latin typeface="Georgia"/>
              <a:ea typeface="Georgia"/>
              <a:cs typeface="Georgia"/>
              <a:sym typeface="Georgia"/>
            </a:endParaRPr>
          </a:p>
          <a:p>
            <a:pPr marL="0" marR="0" lvl="0" indent="0" algn="l" rtl="0">
              <a:lnSpc>
                <a:spcPct val="100000"/>
              </a:lnSpc>
              <a:spcBef>
                <a:spcPts val="1000"/>
              </a:spcBef>
              <a:spcAft>
                <a:spcPts val="0"/>
              </a:spcAft>
              <a:buClr>
                <a:srgbClr val="000000"/>
              </a:buClr>
              <a:buFont typeface="Arial"/>
              <a:buNone/>
            </a:pPr>
            <a:endParaRPr sz="2400" b="0" i="0" u="none" strike="noStrike" cap="none">
              <a:solidFill>
                <a:srgbClr val="000000"/>
              </a:solidFill>
              <a:latin typeface="Georgia"/>
              <a:ea typeface="Georgia"/>
              <a:cs typeface="Georgia"/>
              <a:sym typeface="Georgia"/>
            </a:endParaRPr>
          </a:p>
        </p:txBody>
      </p:sp>
      <p:sp>
        <p:nvSpPr>
          <p:cNvPr id="1742" name="Shape 1742"/>
          <p:cNvSpPr/>
          <p:nvPr/>
        </p:nvSpPr>
        <p:spPr>
          <a:xfrm>
            <a:off x="635000" y="736600"/>
            <a:ext cx="8659200" cy="4317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Oswald"/>
              <a:buNone/>
            </a:pPr>
            <a:r>
              <a:rPr lang="en-US" sz="3200" b="1" i="0" u="none" strike="noStrike" cap="none" dirty="0">
                <a:solidFill>
                  <a:srgbClr val="000000"/>
                </a:solidFill>
                <a:latin typeface="Oswald"/>
                <a:ea typeface="Oswald"/>
                <a:cs typeface="Oswald"/>
                <a:sym typeface="Oswald"/>
              </a:rPr>
              <a:t>PIVOT TABLES WITH ACS DATA: </a:t>
            </a:r>
            <a:r>
              <a:rPr lang="en-US" sz="3200" b="1" dirty="0">
                <a:solidFill>
                  <a:schemeClr val="dk1"/>
                </a:solidFill>
                <a:latin typeface="Oswald"/>
                <a:ea typeface="Oswald"/>
                <a:cs typeface="Oswald"/>
                <a:sym typeface="Oswald"/>
              </a:rPr>
              <a:t>BREAK OUT NO. 2</a:t>
            </a:r>
            <a:endParaRPr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746"/>
        <p:cNvGrpSpPr/>
        <p:nvPr/>
      </p:nvGrpSpPr>
      <p:grpSpPr>
        <a:xfrm>
          <a:off x="0" y="0"/>
          <a:ext cx="0" cy="0"/>
          <a:chOff x="0" y="0"/>
          <a:chExt cx="0" cy="0"/>
        </a:xfrm>
      </p:grpSpPr>
      <p:sp>
        <p:nvSpPr>
          <p:cNvPr id="1747" name="Shape 1747"/>
          <p:cNvSpPr txBox="1">
            <a:spLocks noGrp="1"/>
          </p:cNvSpPr>
          <p:nvPr>
            <p:ph type="body" idx="1"/>
          </p:nvPr>
        </p:nvSpPr>
        <p:spPr>
          <a:xfrm>
            <a:off x="635000" y="1263704"/>
            <a:ext cx="11734800" cy="3810000"/>
          </a:xfrm>
          <a:prstGeom prst="rect">
            <a:avLst/>
          </a:prstGeom>
          <a:noFill/>
          <a:ln>
            <a:noFill/>
          </a:ln>
        </p:spPr>
        <p:txBody>
          <a:bodyPr spcFirstLastPara="1" wrap="square" lIns="0" tIns="0" rIns="0" bIns="0" anchor="t" anchorCtr="0">
            <a:noAutofit/>
          </a:bodyPr>
          <a:lstStyle/>
          <a:p>
            <a:pPr marL="0" marR="0" lvl="0" indent="0" algn="l" rtl="0">
              <a:lnSpc>
                <a:spcPct val="115000"/>
              </a:lnSpc>
              <a:spcBef>
                <a:spcPts val="0"/>
              </a:spcBef>
              <a:spcAft>
                <a:spcPts val="0"/>
              </a:spcAft>
              <a:buNone/>
            </a:pPr>
            <a:br>
              <a:rPr lang="en-US" sz="2400">
                <a:latin typeface="Georgia"/>
                <a:ea typeface="Georgia"/>
                <a:cs typeface="Georgia"/>
                <a:sym typeface="Georgia"/>
              </a:rPr>
            </a:br>
            <a:r>
              <a:rPr lang="en-US" sz="2400" b="1" i="0" u="none" strike="noStrike" cap="none">
                <a:solidFill>
                  <a:schemeClr val="dk1"/>
                </a:solidFill>
                <a:latin typeface="Georgia"/>
                <a:ea typeface="Georgia"/>
                <a:cs typeface="Georgia"/>
                <a:sym typeface="Georgia"/>
              </a:rPr>
              <a:t>Question 3:</a:t>
            </a:r>
            <a:r>
              <a:rPr lang="en-US" sz="2400" b="0" i="0" u="none" strike="noStrike" cap="none">
                <a:solidFill>
                  <a:schemeClr val="dk1"/>
                </a:solidFill>
                <a:latin typeface="Georgia"/>
                <a:ea typeface="Georgia"/>
                <a:cs typeface="Georgia"/>
                <a:sym typeface="Georgia"/>
              </a:rPr>
              <a:t> What percentage of each county lives within each type of density group?</a:t>
            </a:r>
            <a:endParaRPr sz="2400"/>
          </a:p>
          <a:p>
            <a:pPr marL="203200" marR="0" lvl="0" indent="-25400" algn="l" rtl="0">
              <a:lnSpc>
                <a:spcPct val="115000"/>
              </a:lnSpc>
              <a:spcBef>
                <a:spcPts val="0"/>
              </a:spcBef>
              <a:spcAft>
                <a:spcPts val="0"/>
              </a:spcAft>
              <a:buClr>
                <a:schemeClr val="dk1"/>
              </a:buClr>
              <a:buSzPts val="2800"/>
              <a:buFont typeface="Georgia"/>
              <a:buNone/>
            </a:pPr>
            <a:endParaRPr sz="2400" b="0" i="0" u="none" strike="noStrike" cap="none">
              <a:solidFill>
                <a:schemeClr val="dk1"/>
              </a:solidFill>
              <a:latin typeface="Georgia"/>
              <a:ea typeface="Georgia"/>
              <a:cs typeface="Georgia"/>
              <a:sym typeface="Georgia"/>
            </a:endParaRPr>
          </a:p>
          <a:p>
            <a:pPr marL="457200" marR="0" lvl="0" indent="-381000" algn="l" rtl="0">
              <a:lnSpc>
                <a:spcPct val="115000"/>
              </a:lnSpc>
              <a:spcBef>
                <a:spcPts val="0"/>
              </a:spcBef>
              <a:spcAft>
                <a:spcPts val="0"/>
              </a:spcAft>
              <a:buClr>
                <a:srgbClr val="FFFFFF"/>
              </a:buClr>
              <a:buSzPts val="2400"/>
              <a:buFont typeface="Georgia"/>
              <a:buChar char="●"/>
            </a:pPr>
            <a:r>
              <a:rPr lang="en-US" sz="2400" b="0" i="0" u="none" strike="noStrike" cap="none">
                <a:solidFill>
                  <a:srgbClr val="FFFFFF"/>
                </a:solidFill>
                <a:latin typeface="Georgia"/>
                <a:ea typeface="Georgia"/>
                <a:cs typeface="Georgia"/>
                <a:sym typeface="Georgia"/>
              </a:rPr>
              <a:t>Rows: </a:t>
            </a:r>
            <a:r>
              <a:rPr lang="en-US" sz="2400">
                <a:solidFill>
                  <a:srgbClr val="FFFFFF"/>
                </a:solidFill>
                <a:latin typeface="Georgia"/>
                <a:ea typeface="Georgia"/>
                <a:cs typeface="Georgia"/>
                <a:sym typeface="Georgia"/>
              </a:rPr>
              <a:t>“</a:t>
            </a:r>
            <a:r>
              <a:rPr lang="en-US" sz="2400" b="0" i="0" u="none" strike="noStrike" cap="none">
                <a:solidFill>
                  <a:srgbClr val="FFFFFF"/>
                </a:solidFill>
                <a:latin typeface="Georgia"/>
                <a:ea typeface="Georgia"/>
                <a:cs typeface="Georgia"/>
                <a:sym typeface="Georgia"/>
              </a:rPr>
              <a:t>county</a:t>
            </a:r>
            <a:r>
              <a:rPr lang="en-US" sz="2400">
                <a:solidFill>
                  <a:srgbClr val="FFFFFF"/>
                </a:solidFill>
                <a:latin typeface="Georgia"/>
                <a:ea typeface="Georgia"/>
                <a:cs typeface="Georgia"/>
                <a:sym typeface="Georgia"/>
              </a:rPr>
              <a:t>”</a:t>
            </a:r>
            <a:endParaRPr sz="2400">
              <a:solidFill>
                <a:srgbClr val="FFFFFF"/>
              </a:solidFill>
            </a:endParaRPr>
          </a:p>
          <a:p>
            <a:pPr marL="457200" marR="0" lvl="0" indent="-381000" algn="l" rtl="0">
              <a:lnSpc>
                <a:spcPct val="115000"/>
              </a:lnSpc>
              <a:spcBef>
                <a:spcPts val="0"/>
              </a:spcBef>
              <a:spcAft>
                <a:spcPts val="0"/>
              </a:spcAft>
              <a:buClr>
                <a:srgbClr val="FFFFFF"/>
              </a:buClr>
              <a:buSzPts val="2400"/>
              <a:buFont typeface="Georgia"/>
              <a:buChar char="●"/>
            </a:pPr>
            <a:r>
              <a:rPr lang="en-US" sz="2400" b="0" i="0" u="none" strike="noStrike" cap="none">
                <a:solidFill>
                  <a:srgbClr val="FFFFFF"/>
                </a:solidFill>
                <a:latin typeface="Georgia"/>
                <a:ea typeface="Georgia"/>
                <a:cs typeface="Georgia"/>
                <a:sym typeface="Georgia"/>
              </a:rPr>
              <a:t>Columns: </a:t>
            </a:r>
            <a:r>
              <a:rPr lang="en-US" sz="2400">
                <a:solidFill>
                  <a:srgbClr val="FFFFFF"/>
                </a:solidFill>
                <a:latin typeface="Georgia"/>
                <a:ea typeface="Georgia"/>
                <a:cs typeface="Georgia"/>
                <a:sym typeface="Georgia"/>
              </a:rPr>
              <a:t>“</a:t>
            </a:r>
            <a:r>
              <a:rPr lang="en-US" sz="2400" b="0" i="0" u="none" strike="noStrike" cap="none">
                <a:solidFill>
                  <a:srgbClr val="FFFFFF"/>
                </a:solidFill>
                <a:latin typeface="Georgia"/>
                <a:ea typeface="Georgia"/>
                <a:cs typeface="Georgia"/>
                <a:sym typeface="Georgia"/>
              </a:rPr>
              <a:t>density_group</a:t>
            </a:r>
            <a:r>
              <a:rPr lang="en-US" sz="2400">
                <a:solidFill>
                  <a:srgbClr val="FFFFFF"/>
                </a:solidFill>
                <a:latin typeface="Georgia"/>
                <a:ea typeface="Georgia"/>
                <a:cs typeface="Georgia"/>
                <a:sym typeface="Georgia"/>
              </a:rPr>
              <a:t>”</a:t>
            </a:r>
            <a:endParaRPr sz="2400">
              <a:solidFill>
                <a:srgbClr val="FFFFFF"/>
              </a:solidFill>
              <a:latin typeface="Georgia"/>
              <a:ea typeface="Georgia"/>
              <a:cs typeface="Georgia"/>
              <a:sym typeface="Georgia"/>
            </a:endParaRPr>
          </a:p>
          <a:p>
            <a:pPr marL="457200" marR="0" lvl="0" indent="-381000" algn="l" rtl="0">
              <a:lnSpc>
                <a:spcPct val="115000"/>
              </a:lnSpc>
              <a:spcBef>
                <a:spcPts val="0"/>
              </a:spcBef>
              <a:spcAft>
                <a:spcPts val="0"/>
              </a:spcAft>
              <a:buClr>
                <a:srgbClr val="FFFFFF"/>
              </a:buClr>
              <a:buSzPts val="2400"/>
              <a:buFont typeface="Georgia"/>
              <a:buChar char="●"/>
            </a:pPr>
            <a:r>
              <a:rPr lang="en-US" sz="2400" b="0" i="0" u="none" strike="noStrike" cap="none">
                <a:solidFill>
                  <a:srgbClr val="FFFFFF"/>
                </a:solidFill>
                <a:latin typeface="Georgia"/>
                <a:ea typeface="Georgia"/>
                <a:cs typeface="Georgia"/>
                <a:sym typeface="Georgia"/>
              </a:rPr>
              <a:t>Values: </a:t>
            </a:r>
            <a:r>
              <a:rPr lang="en-US" sz="2400">
                <a:solidFill>
                  <a:srgbClr val="FFFFFF"/>
                </a:solidFill>
                <a:latin typeface="Georgia"/>
                <a:ea typeface="Georgia"/>
                <a:cs typeface="Georgia"/>
                <a:sym typeface="Georgia"/>
              </a:rPr>
              <a:t>t</a:t>
            </a:r>
            <a:r>
              <a:rPr lang="en-US" sz="2400" b="0" i="0" u="none" strike="noStrike" cap="none">
                <a:solidFill>
                  <a:srgbClr val="FFFFFF"/>
                </a:solidFill>
                <a:latin typeface="Georgia"/>
                <a:ea typeface="Georgia"/>
                <a:cs typeface="Georgia"/>
                <a:sym typeface="Georgia"/>
              </a:rPr>
              <a:t>otal </a:t>
            </a:r>
            <a:r>
              <a:rPr lang="en-US" sz="2400">
                <a:solidFill>
                  <a:srgbClr val="FFFFFF"/>
                </a:solidFill>
                <a:latin typeface="Georgia"/>
                <a:ea typeface="Georgia"/>
                <a:cs typeface="Georgia"/>
                <a:sym typeface="Georgia"/>
              </a:rPr>
              <a:t>p</a:t>
            </a:r>
            <a:r>
              <a:rPr lang="en-US" sz="2400" b="0" i="0" u="none" strike="noStrike" cap="none">
                <a:solidFill>
                  <a:srgbClr val="FFFFFF"/>
                </a:solidFill>
                <a:latin typeface="Georgia"/>
                <a:ea typeface="Georgia"/>
                <a:cs typeface="Georgia"/>
                <a:sym typeface="Georgia"/>
              </a:rPr>
              <a:t>opulation</a:t>
            </a:r>
            <a:endParaRPr sz="2400">
              <a:solidFill>
                <a:srgbClr val="FFFFFF"/>
              </a:solidFill>
            </a:endParaRPr>
          </a:p>
          <a:p>
            <a:pPr marL="914400" marR="0" lvl="1" indent="-381000" algn="l" rtl="0">
              <a:lnSpc>
                <a:spcPct val="115000"/>
              </a:lnSpc>
              <a:spcBef>
                <a:spcPts val="0"/>
              </a:spcBef>
              <a:spcAft>
                <a:spcPts val="0"/>
              </a:spcAft>
              <a:buClr>
                <a:srgbClr val="FFFFFF"/>
              </a:buClr>
              <a:buSzPts val="2400"/>
              <a:buFont typeface="Georgia"/>
              <a:buChar char="○"/>
            </a:pPr>
            <a:r>
              <a:rPr lang="en-US" sz="2400" b="0" i="0" u="none" strike="noStrike" cap="none">
                <a:solidFill>
                  <a:srgbClr val="FFFFFF"/>
                </a:solidFill>
                <a:latin typeface="Georgia"/>
                <a:ea typeface="Georgia"/>
                <a:cs typeface="Georgia"/>
                <a:sym typeface="Georgia"/>
              </a:rPr>
              <a:t>Set “Show Data As” to “% of Row.”</a:t>
            </a:r>
            <a:endParaRPr sz="2400">
              <a:solidFill>
                <a:srgbClr val="FFFFFF"/>
              </a:solidFill>
            </a:endParaRPr>
          </a:p>
          <a:p>
            <a:pPr marL="0" marR="0" lvl="0" indent="0" algn="l" rtl="0">
              <a:lnSpc>
                <a:spcPct val="100000"/>
              </a:lnSpc>
              <a:spcBef>
                <a:spcPts val="1000"/>
              </a:spcBef>
              <a:spcAft>
                <a:spcPts val="0"/>
              </a:spcAft>
              <a:buClr>
                <a:srgbClr val="000000"/>
              </a:buClr>
              <a:buFont typeface="Arial"/>
              <a:buNone/>
            </a:pPr>
            <a:endParaRPr sz="2400" b="0" i="0" u="none" strike="noStrike" cap="none">
              <a:solidFill>
                <a:srgbClr val="000000"/>
              </a:solidFill>
              <a:latin typeface="Georgia"/>
              <a:ea typeface="Georgia"/>
              <a:cs typeface="Georgia"/>
              <a:sym typeface="Georgia"/>
            </a:endParaRPr>
          </a:p>
        </p:txBody>
      </p:sp>
      <p:sp>
        <p:nvSpPr>
          <p:cNvPr id="1748" name="Shape 1748"/>
          <p:cNvSpPr/>
          <p:nvPr/>
        </p:nvSpPr>
        <p:spPr>
          <a:xfrm>
            <a:off x="635000" y="736600"/>
            <a:ext cx="8615700" cy="4317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Oswald"/>
              <a:buNone/>
            </a:pPr>
            <a:r>
              <a:rPr lang="en-US" sz="3200" b="1" i="0" u="none" strike="noStrike" cap="none" dirty="0">
                <a:solidFill>
                  <a:srgbClr val="000000"/>
                </a:solidFill>
                <a:latin typeface="Oswald"/>
                <a:ea typeface="Oswald"/>
                <a:cs typeface="Oswald"/>
                <a:sym typeface="Oswald"/>
              </a:rPr>
              <a:t>PIVOT TABLES WITH ACS DATA: </a:t>
            </a:r>
            <a:r>
              <a:rPr lang="en-US" sz="3200" b="1" dirty="0">
                <a:solidFill>
                  <a:schemeClr val="dk1"/>
                </a:solidFill>
                <a:latin typeface="Oswald"/>
                <a:ea typeface="Oswald"/>
                <a:cs typeface="Oswald"/>
                <a:sym typeface="Oswald"/>
              </a:rPr>
              <a:t>BREAK OUT NO. 3</a:t>
            </a:r>
            <a:endParaRPr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752"/>
        <p:cNvGrpSpPr/>
        <p:nvPr/>
      </p:nvGrpSpPr>
      <p:grpSpPr>
        <a:xfrm>
          <a:off x="0" y="0"/>
          <a:ext cx="0" cy="0"/>
          <a:chOff x="0" y="0"/>
          <a:chExt cx="0" cy="0"/>
        </a:xfrm>
      </p:grpSpPr>
      <p:sp>
        <p:nvSpPr>
          <p:cNvPr id="1753" name="Shape 1753"/>
          <p:cNvSpPr/>
          <p:nvPr/>
        </p:nvSpPr>
        <p:spPr>
          <a:xfrm>
            <a:off x="635000" y="736600"/>
            <a:ext cx="10160100" cy="4317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Oswald"/>
              <a:buNone/>
            </a:pPr>
            <a:r>
              <a:rPr lang="en-US" sz="3200" b="1" i="0" u="none" strike="noStrike" cap="none">
                <a:solidFill>
                  <a:srgbClr val="000000"/>
                </a:solidFill>
                <a:latin typeface="Oswald"/>
                <a:ea typeface="Oswald"/>
                <a:cs typeface="Oswald"/>
                <a:sym typeface="Oswald"/>
              </a:rPr>
              <a:t>DATA AGGREGATION IN EXCEL</a:t>
            </a:r>
            <a:endParaRPr/>
          </a:p>
        </p:txBody>
      </p:sp>
      <p:sp>
        <p:nvSpPr>
          <p:cNvPr id="1754" name="Shape 1754"/>
          <p:cNvSpPr/>
          <p:nvPr/>
        </p:nvSpPr>
        <p:spPr>
          <a:xfrm>
            <a:off x="635000" y="1473200"/>
            <a:ext cx="11734800" cy="2806800"/>
          </a:xfrm>
          <a:prstGeom prst="rect">
            <a:avLst/>
          </a:prstGeom>
          <a:noFill/>
          <a:ln>
            <a:noFill/>
          </a:ln>
        </p:spPr>
        <p:txBody>
          <a:bodyPr spcFirstLastPara="1" wrap="square" lIns="0" tIns="0" rIns="0" bIns="0" anchor="t" anchorCtr="0">
            <a:noAutofit/>
          </a:bodyPr>
          <a:lstStyle/>
          <a:p>
            <a:pPr marL="0" marR="0" lvl="0" indent="0" algn="l" rtl="0">
              <a:lnSpc>
                <a:spcPct val="88333"/>
              </a:lnSpc>
              <a:spcBef>
                <a:spcPts val="0"/>
              </a:spcBef>
              <a:spcAft>
                <a:spcPts val="0"/>
              </a:spcAft>
              <a:buClr>
                <a:srgbClr val="000000"/>
              </a:buClr>
              <a:buFont typeface="Arial"/>
              <a:buNone/>
            </a:pPr>
            <a:endParaRPr sz="1400" b="0" i="0" u="none" strike="noStrike" cap="none">
              <a:solidFill>
                <a:srgbClr val="000000"/>
              </a:solidFill>
              <a:latin typeface="Oswald"/>
              <a:ea typeface="Oswald"/>
              <a:cs typeface="Oswald"/>
              <a:sym typeface="Oswald"/>
            </a:endParaRPr>
          </a:p>
          <a:p>
            <a:pPr marL="0" marR="0" lvl="0" indent="0" algn="l" rtl="0">
              <a:lnSpc>
                <a:spcPct val="88333"/>
              </a:lnSpc>
              <a:spcBef>
                <a:spcPts val="0"/>
              </a:spcBef>
              <a:spcAft>
                <a:spcPts val="0"/>
              </a:spcAft>
              <a:buClr>
                <a:srgbClr val="FFFFFF"/>
              </a:buClr>
              <a:buFont typeface="Oswald"/>
              <a:buNone/>
            </a:pPr>
            <a:r>
              <a:rPr lang="en-US" sz="8000" b="1" i="0" u="none" strike="noStrike" cap="none">
                <a:solidFill>
                  <a:srgbClr val="FFFFFF"/>
                </a:solidFill>
                <a:latin typeface="Oswald"/>
                <a:ea typeface="Oswald"/>
                <a:cs typeface="Oswald"/>
                <a:sym typeface="Oswald"/>
              </a:rPr>
              <a:t>COMMON PROBLEMS &amp; SOLUTIONS FOR PIVOTTABLES</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758"/>
        <p:cNvGrpSpPr/>
        <p:nvPr/>
      </p:nvGrpSpPr>
      <p:grpSpPr>
        <a:xfrm>
          <a:off x="0" y="0"/>
          <a:ext cx="0" cy="0"/>
          <a:chOff x="0" y="0"/>
          <a:chExt cx="0" cy="0"/>
        </a:xfrm>
      </p:grpSpPr>
      <p:sp>
        <p:nvSpPr>
          <p:cNvPr id="1759" name="Shape 1759"/>
          <p:cNvSpPr/>
          <p:nvPr/>
        </p:nvSpPr>
        <p:spPr>
          <a:xfrm>
            <a:off x="635000" y="736600"/>
            <a:ext cx="8615700" cy="4317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Oswald"/>
              <a:buNone/>
            </a:pPr>
            <a:r>
              <a:rPr lang="en-US" sz="3200" b="1">
                <a:latin typeface="Oswald"/>
                <a:ea typeface="Oswald"/>
                <a:cs typeface="Oswald"/>
                <a:sym typeface="Oswald"/>
              </a:rPr>
              <a:t>COMMON PIVOT TABLE SOLUTIONS</a:t>
            </a:r>
            <a:endParaRPr/>
          </a:p>
        </p:txBody>
      </p:sp>
      <p:sp>
        <p:nvSpPr>
          <p:cNvPr id="1760" name="Shape 1760">
            <a:hlinkClick r:id="rId3"/>
          </p:cNvPr>
          <p:cNvSpPr/>
          <p:nvPr/>
        </p:nvSpPr>
        <p:spPr>
          <a:xfrm>
            <a:off x="5699350" y="3804700"/>
            <a:ext cx="1003200" cy="723900"/>
          </a:xfrm>
          <a:custGeom>
            <a:avLst/>
            <a:gdLst/>
            <a:ahLst/>
            <a:cxnLst/>
            <a:rect l="0" t="0" r="0" b="0"/>
            <a:pathLst>
              <a:path w="120000" h="120000" extrusionOk="0">
                <a:moveTo>
                  <a:pt x="0" y="0"/>
                </a:moveTo>
                <a:lnTo>
                  <a:pt x="120000" y="0"/>
                </a:lnTo>
                <a:lnTo>
                  <a:pt x="120000" y="120000"/>
                </a:lnTo>
                <a:lnTo>
                  <a:pt x="0" y="120000"/>
                </a:lnTo>
                <a:close/>
                <a:moveTo>
                  <a:pt x="27528" y="37000"/>
                </a:moveTo>
                <a:lnTo>
                  <a:pt x="27528" y="54813"/>
                </a:lnTo>
                <a:lnTo>
                  <a:pt x="31903" y="54813"/>
                </a:lnTo>
                <a:lnTo>
                  <a:pt x="33256" y="52779"/>
                </a:lnTo>
                <a:lnTo>
                  <a:pt x="34519" y="52779"/>
                </a:lnTo>
                <a:lnTo>
                  <a:pt x="34519" y="79967"/>
                </a:lnTo>
                <a:lnTo>
                  <a:pt x="78671" y="79967"/>
                </a:lnTo>
                <a:lnTo>
                  <a:pt x="78671" y="70592"/>
                </a:lnTo>
                <a:lnTo>
                  <a:pt x="85662" y="70592"/>
                </a:lnTo>
                <a:lnTo>
                  <a:pt x="89450" y="75750"/>
                </a:lnTo>
                <a:lnTo>
                  <a:pt x="92472" y="75750"/>
                </a:lnTo>
                <a:lnTo>
                  <a:pt x="92472" y="42625"/>
                </a:lnTo>
                <a:lnTo>
                  <a:pt x="89450" y="42625"/>
                </a:lnTo>
                <a:lnTo>
                  <a:pt x="86834" y="46217"/>
                </a:lnTo>
                <a:lnTo>
                  <a:pt x="78671" y="46217"/>
                </a:lnTo>
                <a:lnTo>
                  <a:pt x="78671" y="42625"/>
                </a:lnTo>
                <a:lnTo>
                  <a:pt x="76100" y="38875"/>
                </a:lnTo>
                <a:lnTo>
                  <a:pt x="33256" y="38875"/>
                </a:lnTo>
                <a:lnTo>
                  <a:pt x="31903" y="37000"/>
                </a:lnTo>
                <a:close/>
              </a:path>
              <a:path w="120000" h="120000" fill="darken" extrusionOk="0">
                <a:moveTo>
                  <a:pt x="27528" y="37000"/>
                </a:moveTo>
                <a:lnTo>
                  <a:pt x="27528" y="54813"/>
                </a:lnTo>
                <a:lnTo>
                  <a:pt x="31903" y="54813"/>
                </a:lnTo>
                <a:lnTo>
                  <a:pt x="33256" y="52779"/>
                </a:lnTo>
                <a:lnTo>
                  <a:pt x="34519" y="52779"/>
                </a:lnTo>
                <a:lnTo>
                  <a:pt x="34519" y="79967"/>
                </a:lnTo>
                <a:lnTo>
                  <a:pt x="78671" y="79967"/>
                </a:lnTo>
                <a:lnTo>
                  <a:pt x="78671" y="70592"/>
                </a:lnTo>
                <a:lnTo>
                  <a:pt x="85662" y="70592"/>
                </a:lnTo>
                <a:lnTo>
                  <a:pt x="89450" y="75750"/>
                </a:lnTo>
                <a:lnTo>
                  <a:pt x="92472" y="75750"/>
                </a:lnTo>
                <a:lnTo>
                  <a:pt x="92472" y="42625"/>
                </a:lnTo>
                <a:lnTo>
                  <a:pt x="89450" y="42625"/>
                </a:lnTo>
                <a:lnTo>
                  <a:pt x="86834" y="46217"/>
                </a:lnTo>
                <a:lnTo>
                  <a:pt x="78671" y="46217"/>
                </a:lnTo>
                <a:lnTo>
                  <a:pt x="78671" y="42625"/>
                </a:lnTo>
                <a:lnTo>
                  <a:pt x="76100" y="38875"/>
                </a:lnTo>
                <a:lnTo>
                  <a:pt x="33256" y="38875"/>
                </a:lnTo>
                <a:lnTo>
                  <a:pt x="31903" y="37000"/>
                </a:lnTo>
                <a:close/>
              </a:path>
              <a:path w="120000" h="120000" fill="none" extrusionOk="0">
                <a:moveTo>
                  <a:pt x="27528" y="37000"/>
                </a:moveTo>
                <a:lnTo>
                  <a:pt x="31903" y="37000"/>
                </a:lnTo>
                <a:lnTo>
                  <a:pt x="33256" y="38875"/>
                </a:lnTo>
                <a:lnTo>
                  <a:pt x="76100" y="38875"/>
                </a:lnTo>
                <a:lnTo>
                  <a:pt x="78671" y="42625"/>
                </a:lnTo>
                <a:lnTo>
                  <a:pt x="78671" y="46217"/>
                </a:lnTo>
                <a:lnTo>
                  <a:pt x="86834" y="46217"/>
                </a:lnTo>
                <a:lnTo>
                  <a:pt x="89450" y="42625"/>
                </a:lnTo>
                <a:lnTo>
                  <a:pt x="92472" y="42625"/>
                </a:lnTo>
                <a:lnTo>
                  <a:pt x="92472" y="75750"/>
                </a:lnTo>
                <a:lnTo>
                  <a:pt x="89450" y="75750"/>
                </a:lnTo>
                <a:lnTo>
                  <a:pt x="85662" y="70592"/>
                </a:lnTo>
                <a:lnTo>
                  <a:pt x="78671" y="70592"/>
                </a:lnTo>
                <a:lnTo>
                  <a:pt x="78671" y="79967"/>
                </a:lnTo>
                <a:lnTo>
                  <a:pt x="34519" y="79967"/>
                </a:lnTo>
                <a:lnTo>
                  <a:pt x="34519" y="52779"/>
                </a:lnTo>
                <a:lnTo>
                  <a:pt x="33256" y="52779"/>
                </a:lnTo>
                <a:lnTo>
                  <a:pt x="31903" y="54813"/>
                </a:lnTo>
                <a:lnTo>
                  <a:pt x="27528" y="54813"/>
                </a:lnTo>
                <a:close/>
              </a:path>
              <a:path w="120000" h="120000" fill="none" extrusionOk="0">
                <a:moveTo>
                  <a:pt x="0" y="0"/>
                </a:moveTo>
                <a:lnTo>
                  <a:pt x="120000" y="0"/>
                </a:lnTo>
                <a:lnTo>
                  <a:pt x="120000" y="120000"/>
                </a:lnTo>
                <a:lnTo>
                  <a:pt x="0" y="120000"/>
                </a:lnTo>
                <a:close/>
              </a:path>
            </a:pathLst>
          </a:custGeom>
          <a:solidFill>
            <a:schemeClr val="accent1"/>
          </a:solidFill>
          <a:ln w="25400" cap="flat" cmpd="sng">
            <a:solidFill>
              <a:srgbClr val="02498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pic>
        <p:nvPicPr>
          <p:cNvPr id="1761" name="Shape 1761">
            <a:hlinkClick r:id="rId3"/>
          </p:cNvPr>
          <p:cNvPicPr preferRelativeResize="0"/>
          <p:nvPr/>
        </p:nvPicPr>
        <p:blipFill>
          <a:blip r:embed="rId4">
            <a:alphaModFix/>
          </a:blip>
          <a:stretch>
            <a:fillRect/>
          </a:stretch>
        </p:blipFill>
        <p:spPr>
          <a:xfrm>
            <a:off x="3252062" y="2155450"/>
            <a:ext cx="6500676" cy="4022400"/>
          </a:xfrm>
          <a:prstGeom prst="rect">
            <a:avLst/>
          </a:prstGeom>
          <a:noFill/>
          <a:ln w="25400" cap="flat" cmpd="sng">
            <a:solidFill>
              <a:srgbClr val="02498C"/>
            </a:solidFill>
            <a:prstDash val="solid"/>
            <a:round/>
            <a:headEnd type="none" w="sm" len="sm"/>
            <a:tailEnd type="none" w="sm" len="sm"/>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Shape 1765"/>
        <p:cNvGrpSpPr/>
        <p:nvPr/>
      </p:nvGrpSpPr>
      <p:grpSpPr>
        <a:xfrm>
          <a:off x="0" y="0"/>
          <a:ext cx="0" cy="0"/>
          <a:chOff x="0" y="0"/>
          <a:chExt cx="0" cy="0"/>
        </a:xfrm>
      </p:grpSpPr>
      <p:sp>
        <p:nvSpPr>
          <p:cNvPr id="1766" name="Shape 1766"/>
          <p:cNvSpPr/>
          <p:nvPr/>
        </p:nvSpPr>
        <p:spPr>
          <a:xfrm>
            <a:off x="635000" y="736600"/>
            <a:ext cx="10160100" cy="4317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Oswald"/>
              <a:buNone/>
            </a:pPr>
            <a:r>
              <a:rPr lang="en-US" sz="3200" b="1" i="0" u="none" strike="noStrike" cap="none">
                <a:solidFill>
                  <a:srgbClr val="000000"/>
                </a:solidFill>
                <a:latin typeface="Oswald"/>
                <a:ea typeface="Oswald"/>
                <a:cs typeface="Oswald"/>
                <a:sym typeface="Oswald"/>
              </a:rPr>
              <a:t>DATA AGGREGATION IN EXCEL</a:t>
            </a:r>
            <a:endParaRPr/>
          </a:p>
        </p:txBody>
      </p:sp>
      <p:sp>
        <p:nvSpPr>
          <p:cNvPr id="1767" name="Shape 1767"/>
          <p:cNvSpPr/>
          <p:nvPr/>
        </p:nvSpPr>
        <p:spPr>
          <a:xfrm>
            <a:off x="635000" y="1473200"/>
            <a:ext cx="11734800" cy="2806800"/>
          </a:xfrm>
          <a:prstGeom prst="rect">
            <a:avLst/>
          </a:prstGeom>
          <a:noFill/>
          <a:ln>
            <a:noFill/>
          </a:ln>
        </p:spPr>
        <p:txBody>
          <a:bodyPr spcFirstLastPara="1" wrap="square" lIns="0" tIns="0" rIns="0" bIns="0" anchor="t" anchorCtr="0">
            <a:noAutofit/>
          </a:bodyPr>
          <a:lstStyle/>
          <a:p>
            <a:pPr marL="0" marR="0" lvl="0" indent="0" algn="l" rtl="0">
              <a:lnSpc>
                <a:spcPct val="88333"/>
              </a:lnSpc>
              <a:spcBef>
                <a:spcPts val="0"/>
              </a:spcBef>
              <a:spcAft>
                <a:spcPts val="0"/>
              </a:spcAft>
              <a:buClr>
                <a:srgbClr val="000000"/>
              </a:buClr>
              <a:buFont typeface="Arial"/>
              <a:buNone/>
            </a:pPr>
            <a:endParaRPr sz="1400" b="0" i="0" u="none" strike="noStrike" cap="none">
              <a:solidFill>
                <a:srgbClr val="000000"/>
              </a:solidFill>
              <a:latin typeface="Oswald"/>
              <a:ea typeface="Oswald"/>
              <a:cs typeface="Oswald"/>
              <a:sym typeface="Oswald"/>
            </a:endParaRPr>
          </a:p>
          <a:p>
            <a:pPr marL="0" marR="0" lvl="0" indent="0" algn="l" rtl="0">
              <a:lnSpc>
                <a:spcPct val="88333"/>
              </a:lnSpc>
              <a:spcBef>
                <a:spcPts val="0"/>
              </a:spcBef>
              <a:spcAft>
                <a:spcPts val="0"/>
              </a:spcAft>
              <a:buClr>
                <a:srgbClr val="FFFFFF"/>
              </a:buClr>
              <a:buFont typeface="Oswald"/>
              <a:buNone/>
            </a:pPr>
            <a:r>
              <a:rPr lang="en-US" sz="8000" b="1" i="0" u="none" strike="noStrike" cap="none">
                <a:solidFill>
                  <a:srgbClr val="FFFFFF"/>
                </a:solidFill>
                <a:latin typeface="Oswald"/>
                <a:ea typeface="Oswald"/>
                <a:cs typeface="Oswald"/>
                <a:sym typeface="Oswald"/>
              </a:rPr>
              <a:t>INDEPENDENT PRACTICE: USING PIVOTTABLES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27"/>
        <p:cNvGrpSpPr/>
        <p:nvPr/>
      </p:nvGrpSpPr>
      <p:grpSpPr>
        <a:xfrm>
          <a:off x="0" y="0"/>
          <a:ext cx="0" cy="0"/>
          <a:chOff x="0" y="0"/>
          <a:chExt cx="0" cy="0"/>
        </a:xfrm>
      </p:grpSpPr>
      <p:sp>
        <p:nvSpPr>
          <p:cNvPr id="1528" name="Shape 1528"/>
          <p:cNvSpPr/>
          <p:nvPr/>
        </p:nvSpPr>
        <p:spPr>
          <a:xfrm>
            <a:off x="635000" y="736600"/>
            <a:ext cx="7721699" cy="4317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Oswald"/>
              <a:buNone/>
            </a:pPr>
            <a:r>
              <a:rPr lang="en-US" sz="3200" b="1" i="0" u="none" strike="noStrike" cap="none">
                <a:solidFill>
                  <a:srgbClr val="000000"/>
                </a:solidFill>
                <a:latin typeface="Oswald"/>
                <a:ea typeface="Oswald"/>
                <a:cs typeface="Oswald"/>
                <a:sym typeface="Oswald"/>
              </a:rPr>
              <a:t>DATA AGGREGATION IN EXCEL</a:t>
            </a:r>
            <a:endParaRPr/>
          </a:p>
        </p:txBody>
      </p:sp>
      <p:sp>
        <p:nvSpPr>
          <p:cNvPr id="1529" name="Shape 1529"/>
          <p:cNvSpPr txBox="1">
            <a:spLocks noGrp="1"/>
          </p:cNvSpPr>
          <p:nvPr>
            <p:ph type="body" idx="1"/>
          </p:nvPr>
        </p:nvSpPr>
        <p:spPr>
          <a:xfrm>
            <a:off x="635006" y="1940250"/>
            <a:ext cx="11734800" cy="3810000"/>
          </a:xfrm>
          <a:prstGeom prst="rect">
            <a:avLst/>
          </a:prstGeom>
          <a:noFill/>
          <a:ln>
            <a:noFill/>
          </a:ln>
        </p:spPr>
        <p:txBody>
          <a:bodyPr spcFirstLastPara="1" wrap="square" lIns="0" tIns="0" rIns="0" bIns="0" anchor="t" anchorCtr="0">
            <a:noAutofit/>
          </a:bodyPr>
          <a:lstStyle/>
          <a:p>
            <a:pPr marL="0" marR="0" lvl="0" indent="0" algn="l" rtl="0">
              <a:lnSpc>
                <a:spcPct val="115000"/>
              </a:lnSpc>
              <a:spcBef>
                <a:spcPts val="0"/>
              </a:spcBef>
              <a:spcAft>
                <a:spcPts val="0"/>
              </a:spcAft>
              <a:buClr>
                <a:srgbClr val="000000"/>
              </a:buClr>
              <a:buFont typeface="Arial"/>
              <a:buNone/>
            </a:pPr>
            <a:endParaRPr sz="2400" b="0" i="0" u="none" strike="noStrike" cap="none">
              <a:solidFill>
                <a:srgbClr val="000000"/>
              </a:solidFill>
              <a:latin typeface="Georgia"/>
              <a:ea typeface="Georgia"/>
              <a:cs typeface="Georgia"/>
              <a:sym typeface="Georgia"/>
            </a:endParaRPr>
          </a:p>
          <a:p>
            <a:pPr marL="0" marR="0" lvl="0" indent="0" algn="l" rtl="0">
              <a:lnSpc>
                <a:spcPct val="115000"/>
              </a:lnSpc>
              <a:spcBef>
                <a:spcPts val="0"/>
              </a:spcBef>
              <a:spcAft>
                <a:spcPts val="0"/>
              </a:spcAft>
              <a:buNone/>
            </a:pPr>
            <a:r>
              <a:rPr lang="en-US" sz="2400">
                <a:solidFill>
                  <a:schemeClr val="dk1"/>
                </a:solidFill>
                <a:latin typeface="Georgia"/>
                <a:ea typeface="Georgia"/>
                <a:cs typeface="Georgia"/>
                <a:sym typeface="Georgia"/>
              </a:rPr>
              <a:t>In today’s lesson, we will:</a:t>
            </a:r>
            <a:br>
              <a:rPr lang="en-US" sz="2400">
                <a:solidFill>
                  <a:schemeClr val="dk1"/>
                </a:solidFill>
                <a:latin typeface="Georgia"/>
                <a:ea typeface="Georgia"/>
                <a:cs typeface="Georgia"/>
                <a:sym typeface="Georgia"/>
              </a:rPr>
            </a:br>
            <a:endParaRPr sz="2400">
              <a:solidFill>
                <a:schemeClr val="dk1"/>
              </a:solidFill>
              <a:latin typeface="Georgia"/>
              <a:ea typeface="Georgia"/>
              <a:cs typeface="Georgia"/>
              <a:sym typeface="Georgia"/>
            </a:endParaRPr>
          </a:p>
          <a:p>
            <a:pPr marL="457200" marR="0" lvl="0" indent="-381000" algn="l" rtl="0">
              <a:lnSpc>
                <a:spcPct val="115000"/>
              </a:lnSpc>
              <a:spcBef>
                <a:spcPts val="0"/>
              </a:spcBef>
              <a:spcAft>
                <a:spcPts val="0"/>
              </a:spcAft>
              <a:buClr>
                <a:schemeClr val="dk1"/>
              </a:buClr>
              <a:buSzPts val="2400"/>
              <a:buFont typeface="Georgia"/>
              <a:buAutoNum type="arabicPeriod"/>
            </a:pPr>
            <a:r>
              <a:rPr lang="en-US" sz="2400">
                <a:solidFill>
                  <a:schemeClr val="dk1"/>
                </a:solidFill>
                <a:latin typeface="Georgia"/>
                <a:ea typeface="Georgia"/>
                <a:cs typeface="Georgia"/>
                <a:sym typeface="Georgia"/>
              </a:rPr>
              <a:t>Learn to apply</a:t>
            </a:r>
            <a:r>
              <a:rPr lang="en-US" sz="2400" b="0" i="0" u="none" strike="noStrike" cap="none">
                <a:solidFill>
                  <a:schemeClr val="dk1"/>
                </a:solidFill>
                <a:latin typeface="Georgia"/>
                <a:ea typeface="Georgia"/>
                <a:cs typeface="Georgia"/>
                <a:sym typeface="Georgia"/>
              </a:rPr>
              <a:t> Excel aggregation command</a:t>
            </a:r>
            <a:r>
              <a:rPr lang="en-US" sz="2400">
                <a:solidFill>
                  <a:schemeClr val="dk1"/>
                </a:solidFill>
                <a:latin typeface="Georgia"/>
                <a:ea typeface="Georgia"/>
                <a:cs typeface="Georgia"/>
                <a:sym typeface="Georgia"/>
              </a:rPr>
              <a:t>s to our data, including</a:t>
            </a:r>
            <a:r>
              <a:rPr lang="en-US" sz="2400" b="0" i="0" u="none" strike="noStrike" cap="none">
                <a:solidFill>
                  <a:schemeClr val="dk1"/>
                </a:solidFill>
                <a:latin typeface="Georgia"/>
                <a:ea typeface="Georgia"/>
                <a:cs typeface="Georgia"/>
                <a:sym typeface="Georgia"/>
              </a:rPr>
              <a:t>:</a:t>
            </a:r>
            <a:endParaRPr sz="2400"/>
          </a:p>
          <a:p>
            <a:pPr marL="914400" marR="0" lvl="1" indent="-381000" algn="l" rtl="0">
              <a:lnSpc>
                <a:spcPct val="115000"/>
              </a:lnSpc>
              <a:spcBef>
                <a:spcPts val="0"/>
              </a:spcBef>
              <a:spcAft>
                <a:spcPts val="0"/>
              </a:spcAft>
              <a:buClr>
                <a:schemeClr val="dk1"/>
              </a:buClr>
              <a:buSzPts val="2400"/>
              <a:buFont typeface="Georgia"/>
              <a:buAutoNum type="alphaLcPeriod"/>
            </a:pPr>
            <a:r>
              <a:rPr lang="en-US" sz="2400" b="1" i="0" u="none" strike="noStrike" cap="none">
                <a:solidFill>
                  <a:srgbClr val="7A1743"/>
                </a:solidFill>
                <a:latin typeface="Roboto Mono"/>
                <a:ea typeface="Roboto Mono"/>
                <a:cs typeface="Roboto Mono"/>
                <a:sym typeface="Roboto Mono"/>
              </a:rPr>
              <a:t>MIN</a:t>
            </a:r>
            <a:r>
              <a:rPr lang="en-US" sz="2400" b="0" i="0" u="none" strike="noStrike" cap="none">
                <a:solidFill>
                  <a:schemeClr val="dk1"/>
                </a:solidFill>
                <a:latin typeface="Georgia"/>
                <a:ea typeface="Georgia"/>
                <a:cs typeface="Georgia"/>
                <a:sym typeface="Georgia"/>
              </a:rPr>
              <a:t>, </a:t>
            </a:r>
            <a:r>
              <a:rPr lang="en-US" sz="2400" b="1">
                <a:solidFill>
                  <a:srgbClr val="7A1743"/>
                </a:solidFill>
                <a:latin typeface="Roboto Mono"/>
                <a:ea typeface="Roboto Mono"/>
                <a:cs typeface="Roboto Mono"/>
                <a:sym typeface="Roboto Mono"/>
              </a:rPr>
              <a:t>MAX</a:t>
            </a:r>
            <a:r>
              <a:rPr lang="en-US" sz="2400" b="0" i="0" u="none" strike="noStrike" cap="none">
                <a:solidFill>
                  <a:schemeClr val="dk1"/>
                </a:solidFill>
                <a:latin typeface="Georgia"/>
                <a:ea typeface="Georgia"/>
                <a:cs typeface="Georgia"/>
                <a:sym typeface="Georgia"/>
              </a:rPr>
              <a:t>, </a:t>
            </a:r>
            <a:r>
              <a:rPr lang="en-US" sz="2400" b="1">
                <a:solidFill>
                  <a:srgbClr val="7A1743"/>
                </a:solidFill>
                <a:latin typeface="Roboto Mono"/>
                <a:ea typeface="Roboto Mono"/>
                <a:cs typeface="Roboto Mono"/>
                <a:sym typeface="Roboto Mono"/>
              </a:rPr>
              <a:t>SUM</a:t>
            </a:r>
            <a:r>
              <a:rPr lang="en-US" sz="2400" b="0" i="0" u="none" strike="noStrike" cap="none">
                <a:solidFill>
                  <a:schemeClr val="dk1"/>
                </a:solidFill>
                <a:latin typeface="Georgia"/>
                <a:ea typeface="Georgia"/>
                <a:cs typeface="Georgia"/>
                <a:sym typeface="Georgia"/>
              </a:rPr>
              <a:t>, </a:t>
            </a:r>
            <a:r>
              <a:rPr lang="en-US" sz="2400" b="1">
                <a:solidFill>
                  <a:srgbClr val="7A1743"/>
                </a:solidFill>
                <a:latin typeface="Roboto Mono"/>
                <a:ea typeface="Roboto Mono"/>
                <a:cs typeface="Roboto Mono"/>
                <a:sym typeface="Roboto Mono"/>
              </a:rPr>
              <a:t>AVERAGE</a:t>
            </a:r>
            <a:r>
              <a:rPr lang="en-US" sz="2400" b="0" i="0" u="none" strike="noStrike" cap="none">
                <a:solidFill>
                  <a:schemeClr val="dk1"/>
                </a:solidFill>
                <a:latin typeface="Georgia"/>
                <a:ea typeface="Georgia"/>
                <a:cs typeface="Georgia"/>
                <a:sym typeface="Georgia"/>
              </a:rPr>
              <a:t>, </a:t>
            </a:r>
            <a:r>
              <a:rPr lang="en-US" sz="2400" b="1">
                <a:solidFill>
                  <a:srgbClr val="7A1743"/>
                </a:solidFill>
                <a:latin typeface="Roboto Mono"/>
                <a:ea typeface="Roboto Mono"/>
                <a:cs typeface="Roboto Mono"/>
                <a:sym typeface="Roboto Mono"/>
              </a:rPr>
              <a:t>COUNT</a:t>
            </a:r>
            <a:r>
              <a:rPr lang="en-US" sz="2400" b="0" i="0" u="none" strike="noStrike" cap="none">
                <a:solidFill>
                  <a:schemeClr val="dk1"/>
                </a:solidFill>
                <a:latin typeface="Georgia"/>
                <a:ea typeface="Georgia"/>
                <a:cs typeface="Georgia"/>
                <a:sym typeface="Georgia"/>
              </a:rPr>
              <a:t>, and their conditional variants.</a:t>
            </a:r>
            <a:endParaRPr sz="2400"/>
          </a:p>
          <a:p>
            <a:pPr marL="914400" marR="0" lvl="1" indent="-381000" algn="l" rtl="0">
              <a:lnSpc>
                <a:spcPct val="115000"/>
              </a:lnSpc>
              <a:spcBef>
                <a:spcPts val="0"/>
              </a:spcBef>
              <a:spcAft>
                <a:spcPts val="0"/>
              </a:spcAft>
              <a:buClr>
                <a:schemeClr val="dk1"/>
              </a:buClr>
              <a:buSzPts val="2400"/>
              <a:buFont typeface="Georgia"/>
              <a:buAutoNum type="alphaLcPeriod"/>
            </a:pPr>
            <a:r>
              <a:rPr lang="en-US" sz="2400" b="1">
                <a:solidFill>
                  <a:srgbClr val="7A1743"/>
                </a:solidFill>
                <a:latin typeface="Roboto Mono"/>
                <a:ea typeface="Roboto Mono"/>
                <a:cs typeface="Roboto Mono"/>
                <a:sym typeface="Roboto Mono"/>
              </a:rPr>
              <a:t>COUNTIF</a:t>
            </a:r>
            <a:r>
              <a:rPr lang="en-US" sz="2400" b="0" i="0" u="none" strike="noStrike" cap="none">
                <a:solidFill>
                  <a:schemeClr val="dk1"/>
                </a:solidFill>
                <a:latin typeface="Georgia"/>
                <a:ea typeface="Georgia"/>
                <a:cs typeface="Georgia"/>
                <a:sym typeface="Georgia"/>
              </a:rPr>
              <a:t>, </a:t>
            </a:r>
            <a:r>
              <a:rPr lang="en-US" sz="2400" b="1">
                <a:solidFill>
                  <a:srgbClr val="7A1743"/>
                </a:solidFill>
                <a:latin typeface="Roboto Mono"/>
                <a:ea typeface="Roboto Mono"/>
                <a:cs typeface="Roboto Mono"/>
                <a:sym typeface="Roboto Mono"/>
              </a:rPr>
              <a:t>COUNTA</a:t>
            </a:r>
            <a:r>
              <a:rPr lang="en-US" sz="2400" b="0" i="0" u="none" strike="noStrike" cap="none">
                <a:solidFill>
                  <a:schemeClr val="dk1"/>
                </a:solidFill>
                <a:latin typeface="Georgia"/>
                <a:ea typeface="Georgia"/>
                <a:cs typeface="Georgia"/>
                <a:sym typeface="Georgia"/>
              </a:rPr>
              <a:t>, </a:t>
            </a:r>
            <a:r>
              <a:rPr lang="en-US" sz="2400" b="1">
                <a:solidFill>
                  <a:srgbClr val="7A1743"/>
                </a:solidFill>
                <a:latin typeface="Roboto Mono"/>
                <a:ea typeface="Roboto Mono"/>
                <a:cs typeface="Roboto Mono"/>
                <a:sym typeface="Roboto Mono"/>
              </a:rPr>
              <a:t>COUNTIFS</a:t>
            </a:r>
            <a:r>
              <a:rPr lang="en-US" sz="2400" b="0" i="0" u="none" strike="noStrike" cap="none">
                <a:solidFill>
                  <a:schemeClr val="dk1"/>
                </a:solidFill>
                <a:latin typeface="Georgia"/>
                <a:ea typeface="Georgia"/>
                <a:cs typeface="Georgia"/>
                <a:sym typeface="Georgia"/>
              </a:rPr>
              <a:t>, and </a:t>
            </a:r>
            <a:r>
              <a:rPr lang="en-US" sz="2400" b="1">
                <a:solidFill>
                  <a:srgbClr val="7A1743"/>
                </a:solidFill>
                <a:latin typeface="Roboto Mono"/>
                <a:ea typeface="Roboto Mono"/>
                <a:cs typeface="Roboto Mono"/>
                <a:sym typeface="Roboto Mono"/>
              </a:rPr>
              <a:t>COUNTBLANKS</a:t>
            </a:r>
            <a:r>
              <a:rPr lang="en-US" sz="2400" b="0" i="0" u="none" strike="noStrike" cap="none">
                <a:solidFill>
                  <a:schemeClr val="dk1"/>
                </a:solidFill>
                <a:latin typeface="Georgia"/>
                <a:ea typeface="Georgia"/>
                <a:cs typeface="Georgia"/>
                <a:sym typeface="Georgia"/>
              </a:rPr>
              <a:t> </a:t>
            </a:r>
            <a:r>
              <a:rPr lang="en-US" sz="2400">
                <a:solidFill>
                  <a:schemeClr val="dk1"/>
                </a:solidFill>
                <a:latin typeface="Georgia"/>
                <a:ea typeface="Georgia"/>
                <a:cs typeface="Georgia"/>
                <a:sym typeface="Georgia"/>
              </a:rPr>
              <a:t>for</a:t>
            </a:r>
            <a:r>
              <a:rPr lang="en-US" sz="2400" b="0" i="0" u="none" strike="noStrike" cap="none">
                <a:solidFill>
                  <a:schemeClr val="dk1"/>
                </a:solidFill>
                <a:latin typeface="Georgia"/>
                <a:ea typeface="Georgia"/>
                <a:cs typeface="Georgia"/>
                <a:sym typeface="Georgia"/>
              </a:rPr>
              <a:t> summariz</a:t>
            </a:r>
            <a:r>
              <a:rPr lang="en-US" sz="2400">
                <a:solidFill>
                  <a:schemeClr val="dk1"/>
                </a:solidFill>
                <a:latin typeface="Georgia"/>
                <a:ea typeface="Georgia"/>
                <a:cs typeface="Georgia"/>
                <a:sym typeface="Georgia"/>
              </a:rPr>
              <a:t>ing</a:t>
            </a:r>
            <a:r>
              <a:rPr lang="en-US" sz="2400" b="0" i="0" u="none" strike="noStrike" cap="none">
                <a:solidFill>
                  <a:schemeClr val="dk1"/>
                </a:solidFill>
                <a:latin typeface="Georgia"/>
                <a:ea typeface="Georgia"/>
                <a:cs typeface="Georgia"/>
                <a:sym typeface="Georgia"/>
              </a:rPr>
              <a:t> data.</a:t>
            </a:r>
            <a:endParaRPr sz="2400">
              <a:solidFill>
                <a:schemeClr val="dk1"/>
              </a:solidFill>
              <a:latin typeface="Georgia"/>
              <a:ea typeface="Georgia"/>
              <a:cs typeface="Georgia"/>
              <a:sym typeface="Georgia"/>
            </a:endParaRPr>
          </a:p>
          <a:p>
            <a:pPr marL="457200" marR="0" lvl="0" indent="-381000" algn="l" rtl="0">
              <a:lnSpc>
                <a:spcPct val="115000"/>
              </a:lnSpc>
              <a:spcBef>
                <a:spcPts val="0"/>
              </a:spcBef>
              <a:spcAft>
                <a:spcPts val="0"/>
              </a:spcAft>
              <a:buClr>
                <a:schemeClr val="dk1"/>
              </a:buClr>
              <a:buSzPts val="2400"/>
              <a:buFont typeface="Georgia"/>
              <a:buAutoNum type="arabicPeriod"/>
            </a:pPr>
            <a:r>
              <a:rPr lang="en-US" sz="2400" b="0" i="0" u="none" strike="noStrike" cap="none">
                <a:solidFill>
                  <a:schemeClr val="dk1"/>
                </a:solidFill>
                <a:latin typeface="Georgia"/>
                <a:ea typeface="Georgia"/>
                <a:cs typeface="Georgia"/>
                <a:sym typeface="Georgia"/>
              </a:rPr>
              <a:t>Summarize data using </a:t>
            </a:r>
            <a:r>
              <a:rPr lang="en-US" sz="2400" b="1">
                <a:solidFill>
                  <a:schemeClr val="dk1"/>
                </a:solidFill>
                <a:latin typeface="Georgia"/>
                <a:ea typeface="Georgia"/>
                <a:cs typeface="Georgia"/>
                <a:sym typeface="Georgia"/>
              </a:rPr>
              <a:t>P</a:t>
            </a:r>
            <a:r>
              <a:rPr lang="en-US" sz="2400" b="1" i="0" u="none" strike="noStrike" cap="none">
                <a:solidFill>
                  <a:schemeClr val="dk1"/>
                </a:solidFill>
                <a:latin typeface="Georgia"/>
                <a:ea typeface="Georgia"/>
                <a:cs typeface="Georgia"/>
                <a:sym typeface="Georgia"/>
              </a:rPr>
              <a:t>ivot</a:t>
            </a:r>
            <a:r>
              <a:rPr lang="en-US" sz="2400" b="1">
                <a:solidFill>
                  <a:schemeClr val="dk1"/>
                </a:solidFill>
                <a:latin typeface="Georgia"/>
                <a:ea typeface="Georgia"/>
                <a:cs typeface="Georgia"/>
                <a:sym typeface="Georgia"/>
              </a:rPr>
              <a:t>T</a:t>
            </a:r>
            <a:r>
              <a:rPr lang="en-US" sz="2400" b="1" i="0" u="none" strike="noStrike" cap="none">
                <a:solidFill>
                  <a:schemeClr val="dk1"/>
                </a:solidFill>
                <a:latin typeface="Georgia"/>
                <a:ea typeface="Georgia"/>
                <a:cs typeface="Georgia"/>
                <a:sym typeface="Georgia"/>
              </a:rPr>
              <a:t>ables</a:t>
            </a:r>
            <a:r>
              <a:rPr lang="en-US" sz="2400" b="0" i="0" u="none" strike="noStrike" cap="none">
                <a:solidFill>
                  <a:schemeClr val="dk1"/>
                </a:solidFill>
                <a:latin typeface="Georgia"/>
                <a:ea typeface="Georgia"/>
                <a:cs typeface="Georgia"/>
                <a:sym typeface="Georgia"/>
              </a:rPr>
              <a:t> and manag</a:t>
            </a:r>
            <a:r>
              <a:rPr lang="en-US" sz="2400">
                <a:solidFill>
                  <a:schemeClr val="dk1"/>
                </a:solidFill>
                <a:latin typeface="Georgia"/>
                <a:ea typeface="Georgia"/>
                <a:cs typeface="Georgia"/>
                <a:sym typeface="Georgia"/>
              </a:rPr>
              <a:t>e</a:t>
            </a:r>
            <a:r>
              <a:rPr lang="en-US" sz="2400" b="0" i="0" u="none" strike="noStrike" cap="none">
                <a:solidFill>
                  <a:schemeClr val="dk1"/>
                </a:solidFill>
                <a:latin typeface="Georgia"/>
                <a:ea typeface="Georgia"/>
                <a:cs typeface="Georgia"/>
                <a:sym typeface="Georgia"/>
              </a:rPr>
              <a:t> common problems.</a:t>
            </a:r>
            <a:endParaRPr sz="2400"/>
          </a:p>
          <a:p>
            <a:pPr marL="457200" marR="0" lvl="0" indent="-381000" algn="l" rtl="0">
              <a:lnSpc>
                <a:spcPct val="115000"/>
              </a:lnSpc>
              <a:spcBef>
                <a:spcPts val="0"/>
              </a:spcBef>
              <a:spcAft>
                <a:spcPts val="0"/>
              </a:spcAft>
              <a:buClr>
                <a:schemeClr val="dk1"/>
              </a:buClr>
              <a:buSzPts val="2400"/>
              <a:buFont typeface="Georgia"/>
              <a:buAutoNum type="arabicPeriod"/>
            </a:pPr>
            <a:r>
              <a:rPr lang="en-US" sz="2400" b="0" i="0" u="none" strike="noStrike" cap="none">
                <a:solidFill>
                  <a:schemeClr val="dk1"/>
                </a:solidFill>
                <a:latin typeface="Georgia"/>
                <a:ea typeface="Georgia"/>
                <a:cs typeface="Georgia"/>
                <a:sym typeface="Georgia"/>
              </a:rPr>
              <a:t>Explore data using </a:t>
            </a:r>
            <a:r>
              <a:rPr lang="en-US" sz="2400" b="1">
                <a:solidFill>
                  <a:schemeClr val="dk1"/>
                </a:solidFill>
                <a:latin typeface="Georgia"/>
                <a:ea typeface="Georgia"/>
                <a:cs typeface="Georgia"/>
                <a:sym typeface="Georgia"/>
              </a:rPr>
              <a:t>c</a:t>
            </a:r>
            <a:r>
              <a:rPr lang="en-US" sz="2400" b="1" i="0" u="none" strike="noStrike" cap="none">
                <a:solidFill>
                  <a:schemeClr val="dk1"/>
                </a:solidFill>
                <a:latin typeface="Georgia"/>
                <a:ea typeface="Georgia"/>
                <a:cs typeface="Georgia"/>
                <a:sym typeface="Georgia"/>
              </a:rPr>
              <a:t>onditional </a:t>
            </a:r>
            <a:r>
              <a:rPr lang="en-US" sz="2400" b="1">
                <a:solidFill>
                  <a:schemeClr val="dk1"/>
                </a:solidFill>
                <a:latin typeface="Georgia"/>
                <a:ea typeface="Georgia"/>
                <a:cs typeface="Georgia"/>
                <a:sym typeface="Georgia"/>
              </a:rPr>
              <a:t>f</a:t>
            </a:r>
            <a:r>
              <a:rPr lang="en-US" sz="2400" b="1" i="0" u="none" strike="noStrike" cap="none">
                <a:solidFill>
                  <a:schemeClr val="dk1"/>
                </a:solidFill>
                <a:latin typeface="Georgia"/>
                <a:ea typeface="Georgia"/>
                <a:cs typeface="Georgia"/>
                <a:sym typeface="Georgia"/>
              </a:rPr>
              <a:t>ormatting</a:t>
            </a:r>
            <a:r>
              <a:rPr lang="en-US" sz="2400" b="0" i="0" u="none" strike="noStrike" cap="none">
                <a:solidFill>
                  <a:schemeClr val="dk1"/>
                </a:solidFill>
                <a:latin typeface="Georgia"/>
                <a:ea typeface="Georgia"/>
                <a:cs typeface="Georgia"/>
                <a:sym typeface="Georgia"/>
              </a:rPr>
              <a:t> for categorization and analysis.</a:t>
            </a:r>
            <a:endParaRPr sz="2400"/>
          </a:p>
          <a:p>
            <a:pPr marL="0" marR="0" lvl="0" indent="0" algn="l" rtl="0">
              <a:lnSpc>
                <a:spcPct val="115000"/>
              </a:lnSpc>
              <a:spcBef>
                <a:spcPts val="1000"/>
              </a:spcBef>
              <a:spcAft>
                <a:spcPts val="0"/>
              </a:spcAft>
              <a:buClr>
                <a:srgbClr val="000000"/>
              </a:buClr>
              <a:buFont typeface="Arial"/>
              <a:buNone/>
            </a:pPr>
            <a:endParaRPr sz="2400" b="0" i="0" u="none" strike="noStrike" cap="none">
              <a:solidFill>
                <a:srgbClr val="000000"/>
              </a:solidFill>
              <a:latin typeface="Georgia"/>
              <a:ea typeface="Georgia"/>
              <a:cs typeface="Georgia"/>
              <a:sym typeface="Georgia"/>
            </a:endParaRPr>
          </a:p>
          <a:p>
            <a:pPr marL="0" marR="0" lvl="0" indent="0" algn="l" rtl="0">
              <a:lnSpc>
                <a:spcPct val="115000"/>
              </a:lnSpc>
              <a:spcBef>
                <a:spcPts val="1000"/>
              </a:spcBef>
              <a:spcAft>
                <a:spcPts val="0"/>
              </a:spcAft>
              <a:buClr>
                <a:srgbClr val="000000"/>
              </a:buClr>
              <a:buFont typeface="Arial"/>
              <a:buNone/>
            </a:pPr>
            <a:endParaRPr sz="2400" b="0" i="0" u="none" strike="noStrike" cap="none">
              <a:solidFill>
                <a:srgbClr val="000000"/>
              </a:solidFill>
              <a:latin typeface="Georgia"/>
              <a:ea typeface="Georgia"/>
              <a:cs typeface="Georgia"/>
              <a:sym typeface="Georgia"/>
            </a:endParaRPr>
          </a:p>
        </p:txBody>
      </p:sp>
      <p:sp>
        <p:nvSpPr>
          <p:cNvPr id="1530" name="Shape 1530"/>
          <p:cNvSpPr txBox="1">
            <a:spLocks noGrp="1"/>
          </p:cNvSpPr>
          <p:nvPr>
            <p:ph type="title"/>
          </p:nvPr>
        </p:nvSpPr>
        <p:spPr>
          <a:xfrm>
            <a:off x="635000" y="1473200"/>
            <a:ext cx="11734800" cy="711300"/>
          </a:xfrm>
          <a:prstGeom prst="rect">
            <a:avLst/>
          </a:prstGeom>
          <a:noFill/>
          <a:ln>
            <a:noFill/>
          </a:ln>
        </p:spPr>
        <p:txBody>
          <a:bodyPr spcFirstLastPara="1" wrap="square" lIns="0" tIns="0" rIns="0" bIns="0" anchor="t" anchorCtr="0">
            <a:noAutofit/>
          </a:bodyPr>
          <a:lstStyle/>
          <a:p>
            <a:pPr marL="0" marR="0" lvl="0" indent="0" algn="l" rtl="0">
              <a:lnSpc>
                <a:spcPct val="92592"/>
              </a:lnSpc>
              <a:spcBef>
                <a:spcPts val="0"/>
              </a:spcBef>
              <a:spcAft>
                <a:spcPts val="0"/>
              </a:spcAft>
              <a:buClr>
                <a:srgbClr val="000000"/>
              </a:buClr>
              <a:buFont typeface="Oswald"/>
              <a:buNone/>
            </a:pPr>
            <a:r>
              <a:rPr lang="en-US" sz="5400" b="1" i="0" u="none" strike="noStrike" cap="none">
                <a:solidFill>
                  <a:srgbClr val="000000"/>
                </a:solidFill>
                <a:latin typeface="Oswald"/>
                <a:ea typeface="Oswald"/>
                <a:cs typeface="Oswald"/>
                <a:sym typeface="Oswald"/>
              </a:rPr>
              <a:t>LEARNING OBJECTIVES</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Shape 1771"/>
        <p:cNvGrpSpPr/>
        <p:nvPr/>
      </p:nvGrpSpPr>
      <p:grpSpPr>
        <a:xfrm>
          <a:off x="0" y="0"/>
          <a:ext cx="0" cy="0"/>
          <a:chOff x="0" y="0"/>
          <a:chExt cx="0" cy="0"/>
        </a:xfrm>
      </p:grpSpPr>
      <p:pic>
        <p:nvPicPr>
          <p:cNvPr id="1772" name="Shape 1772"/>
          <p:cNvPicPr preferRelativeResize="0"/>
          <p:nvPr/>
        </p:nvPicPr>
        <p:blipFill rotWithShape="1">
          <a:blip r:embed="rId3">
            <a:alphaModFix/>
          </a:blip>
          <a:srcRect/>
          <a:stretch/>
        </p:blipFill>
        <p:spPr>
          <a:xfrm>
            <a:off x="1066600" y="3101000"/>
            <a:ext cx="952500" cy="952500"/>
          </a:xfrm>
          <a:prstGeom prst="rect">
            <a:avLst/>
          </a:prstGeom>
          <a:noFill/>
          <a:ln>
            <a:noFill/>
          </a:ln>
        </p:spPr>
      </p:pic>
      <p:sp>
        <p:nvSpPr>
          <p:cNvPr id="1773" name="Shape 1773"/>
          <p:cNvSpPr txBox="1"/>
          <p:nvPr/>
        </p:nvSpPr>
        <p:spPr>
          <a:xfrm>
            <a:off x="726300" y="2195300"/>
            <a:ext cx="2759700" cy="3039300"/>
          </a:xfrm>
          <a:prstGeom prst="rect">
            <a:avLst/>
          </a:prstGeom>
          <a:noFill/>
          <a:ln>
            <a:noFill/>
          </a:ln>
        </p:spPr>
        <p:txBody>
          <a:bodyPr spcFirstLastPara="1" wrap="square" lIns="91425" tIns="91425" rIns="91425" bIns="91425" anchor="ctr" anchorCtr="0">
            <a:noAutofit/>
          </a:bodyPr>
          <a:lstStyle/>
          <a:p>
            <a:pPr marL="0" marR="0" lvl="0" indent="457200" algn="l" rtl="0">
              <a:lnSpc>
                <a:spcPct val="120000"/>
              </a:lnSpc>
              <a:spcBef>
                <a:spcPts val="0"/>
              </a:spcBef>
              <a:spcAft>
                <a:spcPts val="0"/>
              </a:spcAft>
              <a:buClr>
                <a:srgbClr val="FFFFFF"/>
              </a:buClr>
              <a:buFont typeface="Oswald"/>
              <a:buNone/>
            </a:pPr>
            <a:r>
              <a:rPr lang="en-US" sz="1100" b="1" i="0" u="none" strike="noStrike" cap="none">
                <a:solidFill>
                  <a:srgbClr val="FFFFFF"/>
                </a:solidFill>
                <a:latin typeface="Oswald"/>
                <a:ea typeface="Oswald"/>
                <a:cs typeface="Oswald"/>
                <a:sym typeface="Oswald"/>
              </a:rPr>
              <a:t>EXERCISE</a:t>
            </a:r>
            <a:endParaRPr/>
          </a:p>
          <a:p>
            <a:pPr marL="0" marR="0" lvl="0" indent="0" algn="l" rtl="0">
              <a:lnSpc>
                <a:spcPct val="115000"/>
              </a:lnSpc>
              <a:spcBef>
                <a:spcPts val="0"/>
              </a:spcBef>
              <a:spcAft>
                <a:spcPts val="0"/>
              </a:spcAft>
              <a:buClr>
                <a:srgbClr val="000000"/>
              </a:buClr>
              <a:buFont typeface="Arial"/>
              <a:buNone/>
            </a:pPr>
            <a:endParaRPr sz="1000" b="0" i="0" u="none" strike="noStrike" cap="none">
              <a:solidFill>
                <a:srgbClr val="FFFFFF"/>
              </a:solidFill>
              <a:latin typeface="Oswald"/>
              <a:ea typeface="Oswald"/>
              <a:cs typeface="Oswald"/>
              <a:sym typeface="Oswald"/>
            </a:endParaRPr>
          </a:p>
        </p:txBody>
      </p:sp>
      <p:sp>
        <p:nvSpPr>
          <p:cNvPr id="1774" name="Shape 1774"/>
          <p:cNvSpPr/>
          <p:nvPr/>
        </p:nvSpPr>
        <p:spPr>
          <a:xfrm>
            <a:off x="2961475" y="2224360"/>
            <a:ext cx="7559400" cy="2496600"/>
          </a:xfrm>
          <a:prstGeom prst="rect">
            <a:avLst/>
          </a:prstGeom>
          <a:noFill/>
          <a:ln>
            <a:noFill/>
          </a:ln>
        </p:spPr>
        <p:txBody>
          <a:bodyPr spcFirstLastPara="1" wrap="square" lIns="50800" tIns="50800" rIns="50800" bIns="50800" anchor="ctr" anchorCtr="0">
            <a:noAutofit/>
          </a:bodyPr>
          <a:lstStyle/>
          <a:p>
            <a:pPr marL="457200" marR="0" lvl="0" indent="-381000" algn="l" rtl="0">
              <a:lnSpc>
                <a:spcPct val="100000"/>
              </a:lnSpc>
              <a:spcBef>
                <a:spcPts val="0"/>
              </a:spcBef>
              <a:spcAft>
                <a:spcPts val="0"/>
              </a:spcAft>
              <a:buClr>
                <a:schemeClr val="dk1"/>
              </a:buClr>
              <a:buSzPts val="2400"/>
              <a:buFont typeface="Georgia"/>
              <a:buAutoNum type="arabicPeriod"/>
            </a:pPr>
            <a:r>
              <a:rPr lang="en-US" sz="2400" b="0" i="0" u="none" strike="noStrike" cap="none">
                <a:solidFill>
                  <a:schemeClr val="dk1"/>
                </a:solidFill>
                <a:latin typeface="Georgia"/>
                <a:ea typeface="Georgia"/>
                <a:cs typeface="Georgia"/>
                <a:sym typeface="Georgia"/>
              </a:rPr>
              <a:t>Open </a:t>
            </a:r>
            <a:r>
              <a:rPr lang="en-US" sz="2400">
                <a:solidFill>
                  <a:schemeClr val="dk1"/>
                </a:solidFill>
                <a:latin typeface="Georgia"/>
                <a:ea typeface="Georgia"/>
                <a:cs typeface="Georgia"/>
                <a:sym typeface="Georgia"/>
              </a:rPr>
              <a:t>“2014_acs_select_WA.xlsx.”</a:t>
            </a:r>
            <a:endParaRPr sz="2400">
              <a:solidFill>
                <a:schemeClr val="dk1"/>
              </a:solidFill>
              <a:latin typeface="Georgia"/>
              <a:ea typeface="Georgia"/>
              <a:cs typeface="Georgia"/>
              <a:sym typeface="Georgia"/>
            </a:endParaRPr>
          </a:p>
          <a:p>
            <a:pPr marL="457200" marR="0" lvl="0" indent="-381000" algn="l" rtl="0">
              <a:lnSpc>
                <a:spcPct val="100000"/>
              </a:lnSpc>
              <a:spcBef>
                <a:spcPts val="0"/>
              </a:spcBef>
              <a:spcAft>
                <a:spcPts val="0"/>
              </a:spcAft>
              <a:buClr>
                <a:schemeClr val="dk1"/>
              </a:buClr>
              <a:buSzPts val="2400"/>
              <a:buFont typeface="Georgia"/>
              <a:buAutoNum type="arabicPeriod"/>
            </a:pPr>
            <a:r>
              <a:rPr lang="en-US" sz="2400" b="0" i="0" u="none" strike="noStrike" cap="none">
                <a:solidFill>
                  <a:schemeClr val="dk1"/>
                </a:solidFill>
                <a:latin typeface="Georgia"/>
                <a:ea typeface="Georgia"/>
                <a:cs typeface="Georgia"/>
                <a:sym typeface="Georgia"/>
              </a:rPr>
              <a:t>Based on your experience, choose to co</a:t>
            </a:r>
            <a:r>
              <a:rPr lang="en-US" sz="2400">
                <a:solidFill>
                  <a:schemeClr val="dk1"/>
                </a:solidFill>
                <a:latin typeface="Georgia"/>
                <a:ea typeface="Georgia"/>
                <a:cs typeface="Georgia"/>
                <a:sym typeface="Georgia"/>
              </a:rPr>
              <a:t>mplete </a:t>
            </a:r>
            <a:r>
              <a:rPr lang="en-US" sz="2400" b="0" i="0" u="none" strike="noStrike" cap="none">
                <a:solidFill>
                  <a:schemeClr val="dk1"/>
                </a:solidFill>
                <a:latin typeface="Georgia"/>
                <a:ea typeface="Georgia"/>
                <a:cs typeface="Georgia"/>
                <a:sym typeface="Georgia"/>
              </a:rPr>
              <a:t>either the BASE or STRETCH tab (20 min).</a:t>
            </a:r>
            <a:endParaRPr sz="2400"/>
          </a:p>
          <a:p>
            <a:pPr marL="0" marR="0" lvl="0" indent="0" algn="l" rtl="0">
              <a:lnSpc>
                <a:spcPct val="100000"/>
              </a:lnSpc>
              <a:spcBef>
                <a:spcPts val="0"/>
              </a:spcBef>
              <a:spcAft>
                <a:spcPts val="0"/>
              </a:spcAft>
              <a:buClr>
                <a:srgbClr val="000000"/>
              </a:buClr>
              <a:buFont typeface="Arial"/>
              <a:buNone/>
            </a:pPr>
            <a:endParaRPr sz="2400" b="0" i="0" u="none" strike="noStrike" cap="none">
              <a:solidFill>
                <a:schemeClr val="dk1"/>
              </a:solidFill>
              <a:latin typeface="Georgia"/>
              <a:ea typeface="Georgia"/>
              <a:cs typeface="Georgia"/>
              <a:sym typeface="Georgia"/>
            </a:endParaRPr>
          </a:p>
          <a:p>
            <a:pPr marL="0" marR="0" lvl="0" indent="0" algn="l" rtl="0">
              <a:lnSpc>
                <a:spcPct val="100000"/>
              </a:lnSpc>
              <a:spcBef>
                <a:spcPts val="0"/>
              </a:spcBef>
              <a:spcAft>
                <a:spcPts val="0"/>
              </a:spcAft>
              <a:buClr>
                <a:schemeClr val="dk1"/>
              </a:buClr>
              <a:buFont typeface="Georgia"/>
              <a:buNone/>
            </a:pPr>
            <a:r>
              <a:rPr lang="en-US" sz="2400" b="0" i="0" u="none" strike="noStrike" cap="none">
                <a:solidFill>
                  <a:schemeClr val="dk1"/>
                </a:solidFill>
                <a:latin typeface="Georgia"/>
                <a:ea typeface="Georgia"/>
                <a:cs typeface="Georgia"/>
                <a:sym typeface="Georgia"/>
              </a:rPr>
              <a:t>You may work with a partner, checking in with each other after answering each question.</a:t>
            </a:r>
            <a:endParaRPr sz="2400"/>
          </a:p>
        </p:txBody>
      </p:sp>
      <p:sp>
        <p:nvSpPr>
          <p:cNvPr id="1775" name="Shape 1775"/>
          <p:cNvSpPr/>
          <p:nvPr/>
        </p:nvSpPr>
        <p:spPr>
          <a:xfrm>
            <a:off x="3052750" y="5792350"/>
            <a:ext cx="8800200" cy="825600"/>
          </a:xfrm>
          <a:prstGeom prst="rect">
            <a:avLst/>
          </a:prstGeom>
          <a:noFill/>
          <a:ln>
            <a:noFill/>
          </a:ln>
        </p:spPr>
        <p:txBody>
          <a:bodyPr spcFirstLastPara="1" wrap="square" lIns="50800" tIns="50800" rIns="50800" bIns="50800" anchor="ctr" anchorCtr="0">
            <a:noAutofit/>
          </a:bodyPr>
          <a:lstStyle/>
          <a:p>
            <a:pPr marL="0" marR="0" lvl="0" indent="0" algn="l" rtl="0">
              <a:lnSpc>
                <a:spcPct val="100000"/>
              </a:lnSpc>
              <a:spcBef>
                <a:spcPts val="0"/>
              </a:spcBef>
              <a:spcAft>
                <a:spcPts val="0"/>
              </a:spcAft>
              <a:buClr>
                <a:schemeClr val="dk1"/>
              </a:buClr>
              <a:buFont typeface="Georgia"/>
              <a:buNone/>
            </a:pPr>
            <a:r>
              <a:rPr lang="en-US" sz="2200" b="0" i="0" u="none" strike="noStrike" cap="none">
                <a:solidFill>
                  <a:schemeClr val="dk1"/>
                </a:solidFill>
                <a:latin typeface="Georgia"/>
                <a:ea typeface="Georgia"/>
                <a:cs typeface="Georgia"/>
                <a:sym typeface="Georgia"/>
              </a:rPr>
              <a:t>Complete BASE or STRETCH tab i</a:t>
            </a:r>
            <a:r>
              <a:rPr lang="en-US" sz="2200">
                <a:solidFill>
                  <a:schemeClr val="dk1"/>
                </a:solidFill>
                <a:latin typeface="Georgia"/>
                <a:ea typeface="Georgia"/>
                <a:cs typeface="Georgia"/>
                <a:sym typeface="Georgia"/>
              </a:rPr>
              <a:t>n “2014_acs_select_WA.xlsx.”</a:t>
            </a:r>
            <a:endParaRPr sz="2200"/>
          </a:p>
        </p:txBody>
      </p:sp>
      <p:sp>
        <p:nvSpPr>
          <p:cNvPr id="1776" name="Shape 1776"/>
          <p:cNvSpPr/>
          <p:nvPr/>
        </p:nvSpPr>
        <p:spPr>
          <a:xfrm>
            <a:off x="2989800" y="5399657"/>
            <a:ext cx="3733800" cy="2541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Oswald"/>
              <a:buNone/>
            </a:pPr>
            <a:r>
              <a:rPr lang="en-US" sz="2000" b="1" i="0" u="none" strike="noStrike" cap="none">
                <a:solidFill>
                  <a:srgbClr val="000000"/>
                </a:solidFill>
                <a:latin typeface="Oswald"/>
                <a:ea typeface="Oswald"/>
                <a:cs typeface="Oswald"/>
                <a:sym typeface="Oswald"/>
              </a:rPr>
              <a:t>DELIVERABLE</a:t>
            </a:r>
            <a:endParaRPr sz="2000"/>
          </a:p>
        </p:txBody>
      </p:sp>
      <p:sp>
        <p:nvSpPr>
          <p:cNvPr id="1777" name="Shape 1777"/>
          <p:cNvSpPr/>
          <p:nvPr/>
        </p:nvSpPr>
        <p:spPr>
          <a:xfrm>
            <a:off x="2989800" y="1776149"/>
            <a:ext cx="3733800" cy="2541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Oswald"/>
              <a:buNone/>
            </a:pPr>
            <a:r>
              <a:rPr lang="en-US" sz="2000" b="1" i="0" u="none" strike="noStrike" cap="none">
                <a:solidFill>
                  <a:srgbClr val="000000"/>
                </a:solidFill>
                <a:latin typeface="Oswald"/>
                <a:ea typeface="Oswald"/>
                <a:cs typeface="Oswald"/>
                <a:sym typeface="Oswald"/>
              </a:rPr>
              <a:t>DIRECTIONS</a:t>
            </a:r>
            <a:endParaRPr sz="2000"/>
          </a:p>
        </p:txBody>
      </p:sp>
      <p:cxnSp>
        <p:nvCxnSpPr>
          <p:cNvPr id="1778" name="Shape 1778"/>
          <p:cNvCxnSpPr/>
          <p:nvPr/>
        </p:nvCxnSpPr>
        <p:spPr>
          <a:xfrm rot="10800000">
            <a:off x="2497950" y="1755450"/>
            <a:ext cx="0" cy="4661100"/>
          </a:xfrm>
          <a:prstGeom prst="straightConnector1">
            <a:avLst/>
          </a:prstGeom>
          <a:noFill/>
          <a:ln w="9525" cap="flat" cmpd="sng">
            <a:solidFill>
              <a:srgbClr val="B7B7B7"/>
            </a:solidFill>
            <a:prstDash val="solid"/>
            <a:round/>
            <a:headEnd type="none" w="sm" len="sm"/>
            <a:tailEnd type="none" w="sm" len="sm"/>
          </a:ln>
        </p:spPr>
      </p:cxnSp>
      <p:sp>
        <p:nvSpPr>
          <p:cNvPr id="1779" name="Shape 1779"/>
          <p:cNvSpPr/>
          <p:nvPr/>
        </p:nvSpPr>
        <p:spPr>
          <a:xfrm>
            <a:off x="635000" y="736600"/>
            <a:ext cx="9967930" cy="4317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Oswald"/>
              <a:buNone/>
            </a:pPr>
            <a:r>
              <a:rPr lang="en-US" sz="3200" b="1" i="0" u="none" strike="noStrike" cap="none">
                <a:solidFill>
                  <a:srgbClr val="000000"/>
                </a:solidFill>
                <a:latin typeface="Oswald"/>
                <a:ea typeface="Oswald"/>
                <a:cs typeface="Oswald"/>
                <a:sym typeface="Oswald"/>
              </a:rPr>
              <a:t>BREAK OUT ACTIVITY: USING AGGREGATE FUNCTIONS</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783"/>
        <p:cNvGrpSpPr/>
        <p:nvPr/>
      </p:nvGrpSpPr>
      <p:grpSpPr>
        <a:xfrm>
          <a:off x="0" y="0"/>
          <a:ext cx="0" cy="0"/>
          <a:chOff x="0" y="0"/>
          <a:chExt cx="0" cy="0"/>
        </a:xfrm>
      </p:grpSpPr>
      <p:sp>
        <p:nvSpPr>
          <p:cNvPr id="1784" name="Shape 1784"/>
          <p:cNvSpPr/>
          <p:nvPr/>
        </p:nvSpPr>
        <p:spPr>
          <a:xfrm>
            <a:off x="635000" y="736600"/>
            <a:ext cx="10160100" cy="4317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Oswald"/>
              <a:buNone/>
            </a:pPr>
            <a:r>
              <a:rPr lang="en-US" sz="3200" b="1" i="0" u="none" strike="noStrike" cap="none">
                <a:solidFill>
                  <a:srgbClr val="000000"/>
                </a:solidFill>
                <a:latin typeface="Oswald"/>
                <a:ea typeface="Oswald"/>
                <a:cs typeface="Oswald"/>
                <a:sym typeface="Oswald"/>
              </a:rPr>
              <a:t>DATA AGGREGATION IN EXCEL</a:t>
            </a:r>
            <a:endParaRPr/>
          </a:p>
        </p:txBody>
      </p:sp>
      <p:sp>
        <p:nvSpPr>
          <p:cNvPr id="1785" name="Shape 1785"/>
          <p:cNvSpPr/>
          <p:nvPr/>
        </p:nvSpPr>
        <p:spPr>
          <a:xfrm>
            <a:off x="635000" y="1473200"/>
            <a:ext cx="11734800" cy="2806800"/>
          </a:xfrm>
          <a:prstGeom prst="rect">
            <a:avLst/>
          </a:prstGeom>
          <a:noFill/>
          <a:ln>
            <a:noFill/>
          </a:ln>
        </p:spPr>
        <p:txBody>
          <a:bodyPr spcFirstLastPara="1" wrap="square" lIns="0" tIns="0" rIns="0" bIns="0" anchor="t" anchorCtr="0">
            <a:noAutofit/>
          </a:bodyPr>
          <a:lstStyle/>
          <a:p>
            <a:pPr marL="0" marR="0" lvl="0" indent="0" algn="l" rtl="0">
              <a:lnSpc>
                <a:spcPct val="88333"/>
              </a:lnSpc>
              <a:spcBef>
                <a:spcPts val="0"/>
              </a:spcBef>
              <a:spcAft>
                <a:spcPts val="0"/>
              </a:spcAft>
              <a:buClr>
                <a:srgbClr val="000000"/>
              </a:buClr>
              <a:buFont typeface="Arial"/>
              <a:buNone/>
            </a:pPr>
            <a:endParaRPr sz="1400" b="0" i="0" u="none" strike="noStrike" cap="none">
              <a:solidFill>
                <a:srgbClr val="000000"/>
              </a:solidFill>
              <a:latin typeface="Oswald"/>
              <a:ea typeface="Oswald"/>
              <a:cs typeface="Oswald"/>
              <a:sym typeface="Oswald"/>
            </a:endParaRPr>
          </a:p>
          <a:p>
            <a:pPr marL="0" marR="0" lvl="0" indent="0" algn="l" rtl="0">
              <a:lnSpc>
                <a:spcPct val="88333"/>
              </a:lnSpc>
              <a:spcBef>
                <a:spcPts val="0"/>
              </a:spcBef>
              <a:spcAft>
                <a:spcPts val="0"/>
              </a:spcAft>
              <a:buClr>
                <a:srgbClr val="FFFFFF"/>
              </a:buClr>
              <a:buFont typeface="Oswald"/>
              <a:buNone/>
            </a:pPr>
            <a:r>
              <a:rPr lang="en-US" sz="8000" b="1" i="0" u="none" strike="noStrike" cap="none">
                <a:solidFill>
                  <a:srgbClr val="FFFFFF"/>
                </a:solidFill>
                <a:latin typeface="Oswald"/>
                <a:ea typeface="Oswald"/>
                <a:cs typeface="Oswald"/>
                <a:sym typeface="Oswald"/>
              </a:rPr>
              <a:t>CONDITIONAL FORMATTING ANALYSIS</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789"/>
        <p:cNvGrpSpPr/>
        <p:nvPr/>
      </p:nvGrpSpPr>
      <p:grpSpPr>
        <a:xfrm>
          <a:off x="0" y="0"/>
          <a:ext cx="0" cy="0"/>
          <a:chOff x="0" y="0"/>
          <a:chExt cx="0" cy="0"/>
        </a:xfrm>
      </p:grpSpPr>
      <p:sp>
        <p:nvSpPr>
          <p:cNvPr id="1790" name="Shape 1790"/>
          <p:cNvSpPr txBox="1">
            <a:spLocks noGrp="1"/>
          </p:cNvSpPr>
          <p:nvPr>
            <p:ph type="body" idx="1"/>
          </p:nvPr>
        </p:nvSpPr>
        <p:spPr>
          <a:xfrm>
            <a:off x="741600" y="1224225"/>
            <a:ext cx="11628300" cy="3810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Arial"/>
              <a:buNone/>
            </a:pPr>
            <a:endParaRPr sz="2000" b="0" i="0" u="none" strike="noStrike" cap="none">
              <a:solidFill>
                <a:srgbClr val="000000"/>
              </a:solidFill>
              <a:latin typeface="Georgia"/>
              <a:ea typeface="Georgia"/>
              <a:cs typeface="Georgia"/>
              <a:sym typeface="Georgia"/>
            </a:endParaRPr>
          </a:p>
          <a:p>
            <a:pPr marL="0" marR="0" lvl="0" indent="0" algn="l" rtl="0">
              <a:lnSpc>
                <a:spcPct val="100000"/>
              </a:lnSpc>
              <a:spcBef>
                <a:spcPts val="0"/>
              </a:spcBef>
              <a:spcAft>
                <a:spcPts val="0"/>
              </a:spcAft>
              <a:buClr>
                <a:srgbClr val="000000"/>
              </a:buClr>
              <a:buFont typeface="Georgia"/>
              <a:buNone/>
            </a:pPr>
            <a:r>
              <a:rPr lang="en-US" sz="2800">
                <a:latin typeface="Georgia"/>
                <a:ea typeface="Georgia"/>
                <a:cs typeface="Georgia"/>
                <a:sym typeface="Georgia"/>
              </a:rPr>
              <a:t>Finally, we’ll briefly cover some pointers for conditional formatting:</a:t>
            </a:r>
            <a:endParaRPr/>
          </a:p>
          <a:p>
            <a:pPr marL="0" marR="0" lvl="0" indent="0" algn="l" rtl="0">
              <a:lnSpc>
                <a:spcPct val="100000"/>
              </a:lnSpc>
              <a:spcBef>
                <a:spcPts val="0"/>
              </a:spcBef>
              <a:spcAft>
                <a:spcPts val="0"/>
              </a:spcAft>
              <a:buClr>
                <a:srgbClr val="000000"/>
              </a:buClr>
              <a:buFont typeface="Arial"/>
              <a:buNone/>
            </a:pPr>
            <a:endParaRPr sz="2800" b="0" i="0" u="none" strike="noStrike" cap="none">
              <a:solidFill>
                <a:srgbClr val="000000"/>
              </a:solidFill>
              <a:latin typeface="Georgia"/>
              <a:ea typeface="Georgia"/>
              <a:cs typeface="Georgia"/>
              <a:sym typeface="Georgia"/>
            </a:endParaRPr>
          </a:p>
          <a:p>
            <a:pPr marL="457200" marR="0" lvl="0" indent="-406400" algn="l" rtl="0">
              <a:lnSpc>
                <a:spcPct val="115000"/>
              </a:lnSpc>
              <a:spcBef>
                <a:spcPts val="0"/>
              </a:spcBef>
              <a:spcAft>
                <a:spcPts val="0"/>
              </a:spcAft>
              <a:buSzPts val="2800"/>
              <a:buFont typeface="Georgia"/>
              <a:buAutoNum type="arabicPeriod"/>
            </a:pPr>
            <a:r>
              <a:rPr lang="en-US" sz="2800">
                <a:latin typeface="Georgia"/>
                <a:ea typeface="Georgia"/>
                <a:cs typeface="Georgia"/>
                <a:sym typeface="Georgia"/>
              </a:rPr>
              <a:t>Use c</a:t>
            </a:r>
            <a:r>
              <a:rPr lang="en-US" sz="2800" b="0" i="0" u="none" strike="noStrike" cap="none">
                <a:solidFill>
                  <a:srgbClr val="000000"/>
                </a:solidFill>
                <a:latin typeface="Georgia"/>
                <a:ea typeface="Georgia"/>
                <a:cs typeface="Georgia"/>
                <a:sym typeface="Georgia"/>
              </a:rPr>
              <a:t>onditional formatting </a:t>
            </a:r>
            <a:r>
              <a:rPr lang="en-US" sz="2800">
                <a:latin typeface="Georgia"/>
                <a:ea typeface="Georgia"/>
                <a:cs typeface="Georgia"/>
                <a:sym typeface="Georgia"/>
              </a:rPr>
              <a:t>to</a:t>
            </a:r>
            <a:r>
              <a:rPr lang="en-US" sz="2800" b="0" i="0" u="none" strike="noStrike" cap="none">
                <a:solidFill>
                  <a:srgbClr val="000000"/>
                </a:solidFill>
                <a:latin typeface="Georgia"/>
                <a:ea typeface="Georgia"/>
                <a:cs typeface="Georgia"/>
                <a:sym typeface="Georgia"/>
              </a:rPr>
              <a:t> draw attention to specific parts of the data </a:t>
            </a:r>
            <a:r>
              <a:rPr lang="en-US" sz="2800" i="1" strike="noStrike" cap="none">
                <a:solidFill>
                  <a:srgbClr val="000000"/>
                </a:solidFill>
                <a:latin typeface="Georgia"/>
                <a:ea typeface="Georgia"/>
                <a:cs typeface="Georgia"/>
                <a:sym typeface="Georgia"/>
              </a:rPr>
              <a:t>whenever </a:t>
            </a:r>
            <a:r>
              <a:rPr lang="en-US" sz="2800" i="1">
                <a:latin typeface="Georgia"/>
                <a:ea typeface="Georgia"/>
                <a:cs typeface="Georgia"/>
                <a:sym typeface="Georgia"/>
              </a:rPr>
              <a:t>they </a:t>
            </a:r>
            <a:r>
              <a:rPr lang="en-US" sz="2800" i="1" strike="noStrike" cap="none">
                <a:solidFill>
                  <a:srgbClr val="000000"/>
                </a:solidFill>
                <a:latin typeface="Georgia"/>
                <a:ea typeface="Georgia"/>
                <a:cs typeface="Georgia"/>
                <a:sym typeface="Georgia"/>
              </a:rPr>
              <a:t>meet a predefined condition</a:t>
            </a:r>
            <a:r>
              <a:rPr lang="en-US" sz="2800" b="0" i="0" u="none" strike="noStrike" cap="none">
                <a:solidFill>
                  <a:schemeClr val="dk1"/>
                </a:solidFill>
                <a:latin typeface="Georgia"/>
                <a:ea typeface="Georgia"/>
                <a:cs typeface="Georgia"/>
                <a:sym typeface="Georgia"/>
              </a:rPr>
              <a:t>. </a:t>
            </a:r>
            <a:endParaRPr/>
          </a:p>
          <a:p>
            <a:pPr marL="457200" marR="0" lvl="0" indent="-406400" algn="l" rtl="0">
              <a:lnSpc>
                <a:spcPct val="115000"/>
              </a:lnSpc>
              <a:spcBef>
                <a:spcPts val="0"/>
              </a:spcBef>
              <a:spcAft>
                <a:spcPts val="0"/>
              </a:spcAft>
              <a:buSzPts val="2800"/>
              <a:buFont typeface="Georgia"/>
              <a:buAutoNum type="arabicPeriod"/>
            </a:pPr>
            <a:r>
              <a:rPr lang="en-US" sz="2800">
                <a:solidFill>
                  <a:schemeClr val="dk1"/>
                </a:solidFill>
                <a:latin typeface="Georgia"/>
                <a:ea typeface="Georgia"/>
                <a:cs typeface="Georgia"/>
                <a:sym typeface="Georgia"/>
              </a:rPr>
              <a:t>Conditional formatting is</a:t>
            </a:r>
            <a:r>
              <a:rPr lang="en-US" sz="2800" b="0" i="0" u="none" strike="noStrike" cap="none">
                <a:solidFill>
                  <a:schemeClr val="dk1"/>
                </a:solidFill>
                <a:latin typeface="Georgia"/>
                <a:ea typeface="Georgia"/>
                <a:cs typeface="Georgia"/>
                <a:sym typeface="Georgia"/>
              </a:rPr>
              <a:t> a great way to </a:t>
            </a:r>
            <a:r>
              <a:rPr lang="en-US" sz="2800" b="0" i="1" u="none" strike="noStrike" cap="none">
                <a:solidFill>
                  <a:schemeClr val="dk1"/>
                </a:solidFill>
                <a:latin typeface="Georgia"/>
                <a:ea typeface="Georgia"/>
                <a:cs typeface="Georgia"/>
                <a:sym typeface="Georgia"/>
              </a:rPr>
              <a:t>communicate a </a:t>
            </a:r>
            <a:r>
              <a:rPr lang="en-US" sz="2800" i="1">
                <a:solidFill>
                  <a:schemeClr val="dk1"/>
                </a:solidFill>
                <a:latin typeface="Georgia"/>
                <a:ea typeface="Georgia"/>
                <a:cs typeface="Georgia"/>
                <a:sym typeface="Georgia"/>
              </a:rPr>
              <a:t>range </a:t>
            </a:r>
            <a:r>
              <a:rPr lang="en-US" sz="2800">
                <a:solidFill>
                  <a:schemeClr val="dk1"/>
                </a:solidFill>
                <a:latin typeface="Georgia"/>
                <a:ea typeface="Georgia"/>
                <a:cs typeface="Georgia"/>
                <a:sym typeface="Georgia"/>
              </a:rPr>
              <a:t>or spectrum, or to</a:t>
            </a:r>
            <a:r>
              <a:rPr lang="en-US" sz="2800" b="0" i="0" u="none" strike="noStrike" cap="none">
                <a:solidFill>
                  <a:schemeClr val="dk1"/>
                </a:solidFill>
                <a:latin typeface="Georgia"/>
                <a:ea typeface="Georgia"/>
                <a:cs typeface="Georgia"/>
                <a:sym typeface="Georgia"/>
              </a:rPr>
              <a:t> </a:t>
            </a:r>
            <a:r>
              <a:rPr lang="en-US" sz="2800" b="0" i="1" u="none" strike="noStrike" cap="none">
                <a:solidFill>
                  <a:schemeClr val="dk1"/>
                </a:solidFill>
                <a:latin typeface="Georgia"/>
                <a:ea typeface="Georgia"/>
                <a:cs typeface="Georgia"/>
                <a:sym typeface="Georgia"/>
              </a:rPr>
              <a:t>visually demonstrate proportions within data</a:t>
            </a:r>
            <a:r>
              <a:rPr lang="en-US" sz="2800" b="0" i="0" u="none" strike="noStrike" cap="none">
                <a:solidFill>
                  <a:schemeClr val="dk1"/>
                </a:solidFill>
                <a:latin typeface="Georgia"/>
                <a:ea typeface="Georgia"/>
                <a:cs typeface="Georgia"/>
                <a:sym typeface="Georgia"/>
              </a:rPr>
              <a:t>. </a:t>
            </a:r>
            <a:endParaRPr/>
          </a:p>
          <a:p>
            <a:pPr marL="457200" marR="0" lvl="0" indent="-406400" algn="l" rtl="0">
              <a:lnSpc>
                <a:spcPct val="115000"/>
              </a:lnSpc>
              <a:spcBef>
                <a:spcPts val="0"/>
              </a:spcBef>
              <a:spcAft>
                <a:spcPts val="0"/>
              </a:spcAft>
              <a:buSzPts val="2800"/>
              <a:buFont typeface="Georgia"/>
              <a:buAutoNum type="arabicPeriod"/>
            </a:pPr>
            <a:r>
              <a:rPr lang="en-US" sz="2800" b="0" i="0" u="none" strike="noStrike" cap="none">
                <a:solidFill>
                  <a:schemeClr val="dk1"/>
                </a:solidFill>
                <a:latin typeface="Georgia"/>
                <a:ea typeface="Georgia"/>
                <a:cs typeface="Georgia"/>
                <a:sym typeface="Georgia"/>
              </a:rPr>
              <a:t>Conditional formatting can also assist in showing values that have fallen outside the expected range, </a:t>
            </a:r>
            <a:r>
              <a:rPr lang="en-US" sz="2800">
                <a:solidFill>
                  <a:schemeClr val="dk1"/>
                </a:solidFill>
                <a:latin typeface="Georgia"/>
                <a:ea typeface="Georgia"/>
                <a:cs typeface="Georgia"/>
                <a:sym typeface="Georgia"/>
              </a:rPr>
              <a:t>helping to</a:t>
            </a:r>
            <a:r>
              <a:rPr lang="en-US" sz="2800" i="1">
                <a:solidFill>
                  <a:schemeClr val="dk1"/>
                </a:solidFill>
                <a:latin typeface="Georgia"/>
                <a:ea typeface="Georgia"/>
                <a:cs typeface="Georgia"/>
                <a:sym typeface="Georgia"/>
              </a:rPr>
              <a:t> identify</a:t>
            </a:r>
            <a:r>
              <a:rPr lang="en-US" sz="2800" b="0" i="1" u="none" strike="noStrike" cap="none">
                <a:solidFill>
                  <a:schemeClr val="dk1"/>
                </a:solidFill>
                <a:latin typeface="Georgia"/>
                <a:ea typeface="Georgia"/>
                <a:cs typeface="Georgia"/>
                <a:sym typeface="Georgia"/>
              </a:rPr>
              <a:t> outliers</a:t>
            </a:r>
            <a:r>
              <a:rPr lang="en-US" sz="2800" b="0" i="0" u="none" strike="noStrike" cap="none">
                <a:solidFill>
                  <a:schemeClr val="dk1"/>
                </a:solidFill>
                <a:latin typeface="Georgia"/>
                <a:ea typeface="Georgia"/>
                <a:cs typeface="Georgia"/>
                <a:sym typeface="Georgia"/>
              </a:rPr>
              <a:t>.</a:t>
            </a:r>
            <a:endParaRPr/>
          </a:p>
          <a:p>
            <a:pPr marL="0" marR="0" lvl="0" indent="0" algn="l" rtl="0">
              <a:lnSpc>
                <a:spcPct val="100000"/>
              </a:lnSpc>
              <a:spcBef>
                <a:spcPts val="2000"/>
              </a:spcBef>
              <a:spcAft>
                <a:spcPts val="0"/>
              </a:spcAft>
              <a:buClr>
                <a:srgbClr val="000000"/>
              </a:buClr>
              <a:buFont typeface="Arial"/>
              <a:buNone/>
            </a:pPr>
            <a:endParaRPr sz="2800" b="0" i="0" u="none" strike="noStrike" cap="none">
              <a:solidFill>
                <a:srgbClr val="000000"/>
              </a:solidFill>
              <a:latin typeface="Georgia"/>
              <a:ea typeface="Georgia"/>
              <a:cs typeface="Georgia"/>
              <a:sym typeface="Georgia"/>
            </a:endParaRPr>
          </a:p>
        </p:txBody>
      </p:sp>
      <p:sp>
        <p:nvSpPr>
          <p:cNvPr id="1791" name="Shape 1791"/>
          <p:cNvSpPr/>
          <p:nvPr/>
        </p:nvSpPr>
        <p:spPr>
          <a:xfrm>
            <a:off x="635000" y="736600"/>
            <a:ext cx="7721700" cy="4317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Oswald"/>
              <a:buNone/>
            </a:pPr>
            <a:r>
              <a:rPr lang="en-US" sz="3200" b="1" i="0" u="none" strike="noStrike" cap="none">
                <a:solidFill>
                  <a:srgbClr val="000000"/>
                </a:solidFill>
                <a:latin typeface="Oswald"/>
                <a:ea typeface="Oswald"/>
                <a:cs typeface="Oswald"/>
                <a:sym typeface="Oswald"/>
              </a:rPr>
              <a:t>CONDITIONAL FORMATTING ANALYSIS</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795"/>
        <p:cNvGrpSpPr/>
        <p:nvPr/>
      </p:nvGrpSpPr>
      <p:grpSpPr>
        <a:xfrm>
          <a:off x="0" y="0"/>
          <a:ext cx="0" cy="0"/>
          <a:chOff x="0" y="0"/>
          <a:chExt cx="0" cy="0"/>
        </a:xfrm>
      </p:grpSpPr>
      <p:sp>
        <p:nvSpPr>
          <p:cNvPr id="1796" name="Shape 1796"/>
          <p:cNvSpPr txBox="1">
            <a:spLocks noGrp="1"/>
          </p:cNvSpPr>
          <p:nvPr>
            <p:ph type="body" idx="1"/>
          </p:nvPr>
        </p:nvSpPr>
        <p:spPr>
          <a:xfrm>
            <a:off x="635000" y="1247443"/>
            <a:ext cx="11734800" cy="3810000"/>
          </a:xfrm>
          <a:prstGeom prst="rect">
            <a:avLst/>
          </a:prstGeom>
          <a:noFill/>
          <a:ln>
            <a:noFill/>
          </a:ln>
        </p:spPr>
        <p:txBody>
          <a:bodyPr spcFirstLastPara="1" wrap="square" lIns="0" tIns="0" rIns="0" bIns="0" anchor="t" anchorCtr="0">
            <a:noAutofit/>
          </a:bodyPr>
          <a:lstStyle/>
          <a:p>
            <a:pPr marL="457200" marR="0" lvl="0" indent="-381000" algn="l" rtl="0">
              <a:lnSpc>
                <a:spcPct val="115000"/>
              </a:lnSpc>
              <a:spcBef>
                <a:spcPts val="0"/>
              </a:spcBef>
              <a:spcAft>
                <a:spcPts val="0"/>
              </a:spcAft>
              <a:buClr>
                <a:schemeClr val="dk1"/>
              </a:buClr>
              <a:buSzPts val="2400"/>
              <a:buFont typeface="Georgia"/>
              <a:buAutoNum type="arabicPeriod"/>
            </a:pPr>
            <a:r>
              <a:rPr lang="en-US" sz="2400" b="0" i="0" u="none" strike="noStrike" cap="none">
                <a:solidFill>
                  <a:schemeClr val="dk1"/>
                </a:solidFill>
                <a:latin typeface="Georgia"/>
                <a:ea typeface="Georgia"/>
                <a:cs typeface="Georgia"/>
                <a:sym typeface="Georgia"/>
              </a:rPr>
              <a:t>Access controls for conditional formatting </a:t>
            </a:r>
            <a:r>
              <a:rPr lang="en-US" sz="2400">
                <a:solidFill>
                  <a:schemeClr val="dk1"/>
                </a:solidFill>
                <a:latin typeface="Georgia"/>
                <a:ea typeface="Georgia"/>
                <a:cs typeface="Georgia"/>
                <a:sym typeface="Georgia"/>
              </a:rPr>
              <a:t>on the top menu</a:t>
            </a:r>
            <a:r>
              <a:rPr lang="en-US" sz="2400" b="0" i="0" u="none" strike="noStrike" cap="none">
                <a:solidFill>
                  <a:schemeClr val="dk1"/>
                </a:solidFill>
                <a:latin typeface="Georgia"/>
                <a:ea typeface="Georgia"/>
                <a:cs typeface="Georgia"/>
                <a:sym typeface="Georgia"/>
              </a:rPr>
              <a:t>. </a:t>
            </a:r>
            <a:endParaRPr sz="2400" b="0" i="0" u="none" strike="noStrike" cap="none">
              <a:solidFill>
                <a:schemeClr val="dk1"/>
              </a:solidFill>
              <a:latin typeface="Georgia"/>
              <a:ea typeface="Georgia"/>
              <a:cs typeface="Georgia"/>
              <a:sym typeface="Georgia"/>
            </a:endParaRPr>
          </a:p>
          <a:p>
            <a:pPr marL="457200" marR="0" lvl="0" indent="-381000" algn="l" rtl="0">
              <a:lnSpc>
                <a:spcPct val="115000"/>
              </a:lnSpc>
              <a:spcBef>
                <a:spcPts val="0"/>
              </a:spcBef>
              <a:spcAft>
                <a:spcPts val="0"/>
              </a:spcAft>
              <a:buClr>
                <a:schemeClr val="dk1"/>
              </a:buClr>
              <a:buSzPts val="2400"/>
              <a:buFont typeface="Georgia"/>
              <a:buAutoNum type="arabicPeriod"/>
            </a:pPr>
            <a:r>
              <a:rPr lang="en-US" sz="2400" b="0" i="0" u="none" strike="noStrike" cap="none">
                <a:solidFill>
                  <a:schemeClr val="dk1"/>
                </a:solidFill>
                <a:latin typeface="Georgia"/>
                <a:ea typeface="Georgia"/>
                <a:cs typeface="Georgia"/>
                <a:sym typeface="Georgia"/>
              </a:rPr>
              <a:t>Create highlighting “rules” to manage the desired criteria.</a:t>
            </a:r>
            <a:endParaRPr sz="2400" b="0" i="0" u="none" strike="noStrike" cap="none">
              <a:solidFill>
                <a:srgbClr val="000000"/>
              </a:solidFill>
              <a:latin typeface="Georgia"/>
              <a:ea typeface="Georgia"/>
              <a:cs typeface="Georgia"/>
              <a:sym typeface="Georgia"/>
            </a:endParaRPr>
          </a:p>
        </p:txBody>
      </p:sp>
      <p:sp>
        <p:nvSpPr>
          <p:cNvPr id="1797" name="Shape 1797"/>
          <p:cNvSpPr/>
          <p:nvPr/>
        </p:nvSpPr>
        <p:spPr>
          <a:xfrm>
            <a:off x="635000" y="736600"/>
            <a:ext cx="7721700" cy="4317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Oswald"/>
              <a:buNone/>
            </a:pPr>
            <a:r>
              <a:rPr lang="en-US" sz="3200" b="1" i="0" u="none" strike="noStrike" cap="none">
                <a:solidFill>
                  <a:srgbClr val="000000"/>
                </a:solidFill>
                <a:latin typeface="Oswald"/>
                <a:ea typeface="Oswald"/>
                <a:cs typeface="Oswald"/>
                <a:sym typeface="Oswald"/>
              </a:rPr>
              <a:t>CONDITIONAL FORMATTING ANALYSIS</a:t>
            </a:r>
            <a:endParaRPr/>
          </a:p>
        </p:txBody>
      </p:sp>
      <p:pic>
        <p:nvPicPr>
          <p:cNvPr id="1798" name="Shape 1798"/>
          <p:cNvPicPr preferRelativeResize="0"/>
          <p:nvPr/>
        </p:nvPicPr>
        <p:blipFill rotWithShape="1">
          <a:blip r:embed="rId3">
            <a:alphaModFix/>
          </a:blip>
          <a:srcRect/>
          <a:stretch/>
        </p:blipFill>
        <p:spPr>
          <a:xfrm>
            <a:off x="635000" y="2333088"/>
            <a:ext cx="11734800" cy="4689900"/>
          </a:xfrm>
          <a:prstGeom prst="rect">
            <a:avLst/>
          </a:prstGeom>
          <a:noFill/>
          <a:ln>
            <a:noFill/>
          </a:ln>
          <a:effectLst>
            <a:outerShdw blurRad="50800" dist="38100" dir="2700000" algn="tl" rotWithShape="0">
              <a:srgbClr val="000000">
                <a:alpha val="40000"/>
              </a:srgbClr>
            </a:outerShdw>
          </a:effectLst>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802"/>
        <p:cNvGrpSpPr/>
        <p:nvPr/>
      </p:nvGrpSpPr>
      <p:grpSpPr>
        <a:xfrm>
          <a:off x="0" y="0"/>
          <a:ext cx="0" cy="0"/>
          <a:chOff x="0" y="0"/>
          <a:chExt cx="0" cy="0"/>
        </a:xfrm>
      </p:grpSpPr>
      <p:pic>
        <p:nvPicPr>
          <p:cNvPr id="1803" name="Shape 1803"/>
          <p:cNvPicPr preferRelativeResize="0"/>
          <p:nvPr/>
        </p:nvPicPr>
        <p:blipFill rotWithShape="1">
          <a:blip r:embed="rId3">
            <a:alphaModFix/>
          </a:blip>
          <a:srcRect/>
          <a:stretch/>
        </p:blipFill>
        <p:spPr>
          <a:xfrm>
            <a:off x="1066600" y="3101000"/>
            <a:ext cx="952500" cy="952500"/>
          </a:xfrm>
          <a:prstGeom prst="rect">
            <a:avLst/>
          </a:prstGeom>
          <a:noFill/>
          <a:ln>
            <a:noFill/>
          </a:ln>
        </p:spPr>
      </p:pic>
      <p:sp>
        <p:nvSpPr>
          <p:cNvPr id="1804" name="Shape 1804"/>
          <p:cNvSpPr txBox="1"/>
          <p:nvPr/>
        </p:nvSpPr>
        <p:spPr>
          <a:xfrm>
            <a:off x="726300" y="2195300"/>
            <a:ext cx="2759700" cy="3039300"/>
          </a:xfrm>
          <a:prstGeom prst="rect">
            <a:avLst/>
          </a:prstGeom>
          <a:noFill/>
          <a:ln>
            <a:noFill/>
          </a:ln>
        </p:spPr>
        <p:txBody>
          <a:bodyPr spcFirstLastPara="1" wrap="square" lIns="91425" tIns="91425" rIns="91425" bIns="91425" anchor="ctr" anchorCtr="0">
            <a:noAutofit/>
          </a:bodyPr>
          <a:lstStyle/>
          <a:p>
            <a:pPr marL="0" marR="0" lvl="0" indent="457200" algn="l" rtl="0">
              <a:lnSpc>
                <a:spcPct val="120000"/>
              </a:lnSpc>
              <a:spcBef>
                <a:spcPts val="0"/>
              </a:spcBef>
              <a:spcAft>
                <a:spcPts val="0"/>
              </a:spcAft>
              <a:buClr>
                <a:srgbClr val="FFFFFF"/>
              </a:buClr>
              <a:buFont typeface="Oswald"/>
              <a:buNone/>
            </a:pPr>
            <a:r>
              <a:rPr lang="en-US" sz="1100" b="1" i="0" u="none" strike="noStrike" cap="none">
                <a:solidFill>
                  <a:srgbClr val="FFFFFF"/>
                </a:solidFill>
                <a:latin typeface="Oswald"/>
                <a:ea typeface="Oswald"/>
                <a:cs typeface="Oswald"/>
                <a:sym typeface="Oswald"/>
              </a:rPr>
              <a:t>EXERCISE</a:t>
            </a:r>
            <a:endParaRPr/>
          </a:p>
          <a:p>
            <a:pPr marL="0" marR="0" lvl="0" indent="0" algn="l" rtl="0">
              <a:lnSpc>
                <a:spcPct val="115000"/>
              </a:lnSpc>
              <a:spcBef>
                <a:spcPts val="0"/>
              </a:spcBef>
              <a:spcAft>
                <a:spcPts val="0"/>
              </a:spcAft>
              <a:buClr>
                <a:srgbClr val="000000"/>
              </a:buClr>
              <a:buFont typeface="Arial"/>
              <a:buNone/>
            </a:pPr>
            <a:endParaRPr sz="1000" b="0" i="0" u="none" strike="noStrike" cap="none">
              <a:solidFill>
                <a:srgbClr val="FFFFFF"/>
              </a:solidFill>
              <a:latin typeface="Oswald"/>
              <a:ea typeface="Oswald"/>
              <a:cs typeface="Oswald"/>
              <a:sym typeface="Oswald"/>
            </a:endParaRPr>
          </a:p>
        </p:txBody>
      </p:sp>
      <p:sp>
        <p:nvSpPr>
          <p:cNvPr id="1805" name="Shape 1805"/>
          <p:cNvSpPr/>
          <p:nvPr/>
        </p:nvSpPr>
        <p:spPr>
          <a:xfrm>
            <a:off x="2961474" y="2224360"/>
            <a:ext cx="8183400" cy="2496600"/>
          </a:xfrm>
          <a:prstGeom prst="rect">
            <a:avLst/>
          </a:prstGeom>
          <a:noFill/>
          <a:ln>
            <a:noFill/>
          </a:ln>
        </p:spPr>
        <p:txBody>
          <a:bodyPr spcFirstLastPara="1" wrap="square" lIns="50800" tIns="50800" rIns="50800" bIns="50800" anchor="ctr" anchorCtr="0">
            <a:noAutofit/>
          </a:bodyPr>
          <a:lstStyle/>
          <a:p>
            <a:pPr marL="457200" marR="0" lvl="0" indent="-368300" algn="l" rtl="0">
              <a:lnSpc>
                <a:spcPct val="100000"/>
              </a:lnSpc>
              <a:spcBef>
                <a:spcPts val="0"/>
              </a:spcBef>
              <a:spcAft>
                <a:spcPts val="0"/>
              </a:spcAft>
              <a:buClr>
                <a:schemeClr val="dk1"/>
              </a:buClr>
              <a:buSzPts val="2200"/>
              <a:buFont typeface="Georgia"/>
              <a:buAutoNum type="arabicPeriod"/>
            </a:pPr>
            <a:r>
              <a:rPr lang="en-US" sz="2200" b="0" i="0" u="none" strike="noStrike" cap="none">
                <a:solidFill>
                  <a:schemeClr val="dk1"/>
                </a:solidFill>
                <a:latin typeface="Georgia"/>
                <a:ea typeface="Georgia"/>
                <a:cs typeface="Georgia"/>
                <a:sym typeface="Georgia"/>
              </a:rPr>
              <a:t>Open the </a:t>
            </a:r>
            <a:r>
              <a:rPr lang="en-US" sz="2200">
                <a:solidFill>
                  <a:schemeClr val="dk1"/>
                </a:solidFill>
                <a:latin typeface="Georgia"/>
                <a:ea typeface="Georgia"/>
                <a:cs typeface="Georgia"/>
                <a:sym typeface="Georgia"/>
              </a:rPr>
              <a:t>“</a:t>
            </a:r>
            <a:r>
              <a:rPr lang="en-US" sz="2200" b="0" i="0" u="none" strike="noStrike" cap="none">
                <a:solidFill>
                  <a:schemeClr val="dk1"/>
                </a:solidFill>
                <a:latin typeface="Georgia"/>
                <a:ea typeface="Georgia"/>
                <a:cs typeface="Georgia"/>
                <a:sym typeface="Georgia"/>
              </a:rPr>
              <a:t>Diamond Inventory</a:t>
            </a:r>
            <a:r>
              <a:rPr lang="en-US" sz="2200">
                <a:solidFill>
                  <a:schemeClr val="dk1"/>
                </a:solidFill>
                <a:latin typeface="Georgia"/>
                <a:ea typeface="Georgia"/>
                <a:cs typeface="Georgia"/>
                <a:sym typeface="Georgia"/>
              </a:rPr>
              <a:t>”</a:t>
            </a:r>
            <a:r>
              <a:rPr lang="en-US" sz="2200" b="0" i="0" u="none" strike="noStrike" cap="none">
                <a:solidFill>
                  <a:schemeClr val="dk1"/>
                </a:solidFill>
                <a:latin typeface="Georgia"/>
                <a:ea typeface="Georgia"/>
                <a:cs typeface="Georgia"/>
                <a:sym typeface="Georgia"/>
              </a:rPr>
              <a:t> </a:t>
            </a:r>
            <a:r>
              <a:rPr lang="en-US" sz="2200">
                <a:solidFill>
                  <a:schemeClr val="dk1"/>
                </a:solidFill>
                <a:latin typeface="Georgia"/>
                <a:ea typeface="Georgia"/>
                <a:cs typeface="Georgia"/>
                <a:sym typeface="Georgia"/>
              </a:rPr>
              <a:t>work</a:t>
            </a:r>
            <a:r>
              <a:rPr lang="en-US" sz="2200" b="0" i="0" u="none" strike="noStrike" cap="none">
                <a:solidFill>
                  <a:schemeClr val="dk1"/>
                </a:solidFill>
                <a:latin typeface="Georgia"/>
                <a:ea typeface="Georgia"/>
                <a:cs typeface="Georgia"/>
                <a:sym typeface="Georgia"/>
              </a:rPr>
              <a:t>sheet.</a:t>
            </a:r>
            <a:endParaRPr sz="2200"/>
          </a:p>
          <a:p>
            <a:pPr marL="457200" marR="0" lvl="0" indent="-368300" algn="l" rtl="0">
              <a:lnSpc>
                <a:spcPct val="100000"/>
              </a:lnSpc>
              <a:spcBef>
                <a:spcPts val="0"/>
              </a:spcBef>
              <a:spcAft>
                <a:spcPts val="0"/>
              </a:spcAft>
              <a:buClr>
                <a:schemeClr val="dk1"/>
              </a:buClr>
              <a:buSzPts val="2200"/>
              <a:buFont typeface="Georgia"/>
              <a:buAutoNum type="arabicPeriod"/>
            </a:pPr>
            <a:r>
              <a:rPr lang="en-US" sz="2200" b="0" i="0" u="none" strike="noStrike" cap="none">
                <a:solidFill>
                  <a:schemeClr val="dk1"/>
                </a:solidFill>
                <a:latin typeface="Georgia"/>
                <a:ea typeface="Georgia"/>
                <a:cs typeface="Georgia"/>
                <a:sym typeface="Georgia"/>
              </a:rPr>
              <a:t>Add conditional formatting for columns indicating:</a:t>
            </a:r>
            <a:endParaRPr sz="2200"/>
          </a:p>
          <a:p>
            <a:pPr marL="914400" marR="0" lvl="1" indent="-368300" algn="l" rtl="0">
              <a:lnSpc>
                <a:spcPct val="100000"/>
              </a:lnSpc>
              <a:spcBef>
                <a:spcPts val="0"/>
              </a:spcBef>
              <a:spcAft>
                <a:spcPts val="0"/>
              </a:spcAft>
              <a:buClr>
                <a:schemeClr val="dk1"/>
              </a:buClr>
              <a:buSzPts val="2200"/>
              <a:buFont typeface="Georgia"/>
              <a:buChar char="○"/>
            </a:pPr>
            <a:r>
              <a:rPr lang="en-US" sz="2200">
                <a:solidFill>
                  <a:schemeClr val="dk1"/>
                </a:solidFill>
                <a:latin typeface="Georgia"/>
                <a:ea typeface="Georgia"/>
                <a:cs typeface="Georgia"/>
                <a:sym typeface="Georgia"/>
              </a:rPr>
              <a:t>T</a:t>
            </a:r>
            <a:r>
              <a:rPr lang="en-US" sz="2200" b="0" i="0" u="none" strike="noStrike" cap="none">
                <a:solidFill>
                  <a:schemeClr val="dk1"/>
                </a:solidFill>
                <a:latin typeface="Georgia"/>
                <a:ea typeface="Georgia"/>
                <a:cs typeface="Georgia"/>
                <a:sym typeface="Georgia"/>
              </a:rPr>
              <a:t>able size, based on numerical rating using data bars</a:t>
            </a:r>
            <a:r>
              <a:rPr lang="en-US" sz="2200">
                <a:solidFill>
                  <a:schemeClr val="dk1"/>
                </a:solidFill>
                <a:latin typeface="Georgia"/>
                <a:ea typeface="Georgia"/>
                <a:cs typeface="Georgia"/>
                <a:sym typeface="Georgia"/>
              </a:rPr>
              <a:t>.</a:t>
            </a:r>
            <a:endParaRPr sz="2200"/>
          </a:p>
          <a:p>
            <a:pPr marL="914400" marR="0" lvl="1" indent="-368300" algn="l" rtl="0">
              <a:lnSpc>
                <a:spcPct val="100000"/>
              </a:lnSpc>
              <a:spcBef>
                <a:spcPts val="0"/>
              </a:spcBef>
              <a:spcAft>
                <a:spcPts val="0"/>
              </a:spcAft>
              <a:buClr>
                <a:schemeClr val="dk1"/>
              </a:buClr>
              <a:buSzPts val="2200"/>
              <a:buFont typeface="Georgia"/>
              <a:buChar char="○"/>
            </a:pPr>
            <a:r>
              <a:rPr lang="en-US" sz="2200">
                <a:solidFill>
                  <a:schemeClr val="dk1"/>
                </a:solidFill>
                <a:latin typeface="Georgia"/>
                <a:ea typeface="Georgia"/>
                <a:cs typeface="Georgia"/>
                <a:sym typeface="Georgia"/>
              </a:rPr>
              <a:t>C</a:t>
            </a:r>
            <a:r>
              <a:rPr lang="en-US" sz="2200" b="0" i="0" u="none" strike="noStrike" cap="none">
                <a:solidFill>
                  <a:schemeClr val="dk1"/>
                </a:solidFill>
                <a:latin typeface="Georgia"/>
                <a:ea typeface="Georgia"/>
                <a:cs typeface="Georgia"/>
                <a:sym typeface="Georgia"/>
              </a:rPr>
              <a:t>ut designation, by ranking the categories with individual colors.</a:t>
            </a:r>
            <a:endParaRPr sz="2200"/>
          </a:p>
          <a:p>
            <a:pPr marL="114300" marR="0" lvl="4" indent="0" algn="l" rtl="0">
              <a:lnSpc>
                <a:spcPct val="100000"/>
              </a:lnSpc>
              <a:spcBef>
                <a:spcPts val="0"/>
              </a:spcBef>
              <a:spcAft>
                <a:spcPts val="0"/>
              </a:spcAft>
              <a:buClr>
                <a:schemeClr val="dk1"/>
              </a:buClr>
              <a:buFont typeface="Arial"/>
              <a:buNone/>
            </a:pPr>
            <a:endParaRPr sz="2200" b="0" i="0" u="none" strike="noStrike" cap="none">
              <a:solidFill>
                <a:schemeClr val="dk1"/>
              </a:solidFill>
              <a:latin typeface="Georgia"/>
              <a:ea typeface="Georgia"/>
              <a:cs typeface="Georgia"/>
              <a:sym typeface="Georgia"/>
            </a:endParaRPr>
          </a:p>
          <a:p>
            <a:pPr marL="114300" marR="0" lvl="4" indent="0" algn="l" rtl="0">
              <a:lnSpc>
                <a:spcPct val="100000"/>
              </a:lnSpc>
              <a:spcBef>
                <a:spcPts val="0"/>
              </a:spcBef>
              <a:spcAft>
                <a:spcPts val="0"/>
              </a:spcAft>
              <a:buClr>
                <a:schemeClr val="dk1"/>
              </a:buClr>
              <a:buFont typeface="Georgia"/>
              <a:buNone/>
            </a:pPr>
            <a:r>
              <a:rPr lang="en-US" sz="2200" b="0" i="0" u="none" strike="noStrike" cap="none">
                <a:solidFill>
                  <a:schemeClr val="dk1"/>
                </a:solidFill>
                <a:latin typeface="Georgia"/>
                <a:ea typeface="Georgia"/>
                <a:cs typeface="Georgia"/>
                <a:sym typeface="Georgia"/>
              </a:rPr>
              <a:t>You may work with a partner, checking in with each other after answering each question (20 min).</a:t>
            </a:r>
            <a:endParaRPr sz="2200"/>
          </a:p>
        </p:txBody>
      </p:sp>
      <p:sp>
        <p:nvSpPr>
          <p:cNvPr id="1806" name="Shape 1806"/>
          <p:cNvSpPr/>
          <p:nvPr/>
        </p:nvSpPr>
        <p:spPr>
          <a:xfrm>
            <a:off x="3052756" y="5880325"/>
            <a:ext cx="8800200" cy="330300"/>
          </a:xfrm>
          <a:prstGeom prst="rect">
            <a:avLst/>
          </a:prstGeom>
          <a:noFill/>
          <a:ln>
            <a:noFill/>
          </a:ln>
        </p:spPr>
        <p:txBody>
          <a:bodyPr spcFirstLastPara="1" wrap="square" lIns="50800" tIns="50800" rIns="50800" bIns="50800" anchor="ctr" anchorCtr="0">
            <a:noAutofit/>
          </a:bodyPr>
          <a:lstStyle/>
          <a:p>
            <a:pPr marL="0" marR="0" lvl="0" indent="0" algn="l" rtl="0">
              <a:lnSpc>
                <a:spcPct val="100000"/>
              </a:lnSpc>
              <a:spcBef>
                <a:spcPts val="0"/>
              </a:spcBef>
              <a:spcAft>
                <a:spcPts val="0"/>
              </a:spcAft>
              <a:buClr>
                <a:schemeClr val="dk1"/>
              </a:buClr>
              <a:buFont typeface="Georgia"/>
              <a:buNone/>
            </a:pPr>
            <a:r>
              <a:rPr lang="en-US" sz="2200">
                <a:solidFill>
                  <a:schemeClr val="dk1"/>
                </a:solidFill>
                <a:latin typeface="Georgia"/>
                <a:ea typeface="Georgia"/>
                <a:cs typeface="Georgia"/>
                <a:sym typeface="Georgia"/>
              </a:rPr>
              <a:t>The completed</a:t>
            </a:r>
            <a:r>
              <a:rPr lang="en-US" sz="2200" b="0" i="0" u="none" strike="noStrike" cap="none">
                <a:solidFill>
                  <a:schemeClr val="dk1"/>
                </a:solidFill>
                <a:latin typeface="Georgia"/>
                <a:ea typeface="Georgia"/>
                <a:cs typeface="Georgia"/>
                <a:sym typeface="Georgia"/>
              </a:rPr>
              <a:t> </a:t>
            </a:r>
            <a:r>
              <a:rPr lang="en-US" sz="2200">
                <a:solidFill>
                  <a:schemeClr val="dk1"/>
                </a:solidFill>
                <a:latin typeface="Georgia"/>
                <a:ea typeface="Georgia"/>
                <a:cs typeface="Georgia"/>
                <a:sym typeface="Georgia"/>
              </a:rPr>
              <a:t>“</a:t>
            </a:r>
            <a:r>
              <a:rPr lang="en-US" sz="2200" b="0" i="0" u="none" strike="noStrike" cap="none">
                <a:solidFill>
                  <a:schemeClr val="dk1"/>
                </a:solidFill>
                <a:latin typeface="Georgia"/>
                <a:ea typeface="Georgia"/>
                <a:cs typeface="Georgia"/>
                <a:sym typeface="Georgia"/>
              </a:rPr>
              <a:t>Diamond Inventory</a:t>
            </a:r>
            <a:r>
              <a:rPr lang="en-US" sz="2200">
                <a:solidFill>
                  <a:schemeClr val="dk1"/>
                </a:solidFill>
                <a:latin typeface="Georgia"/>
                <a:ea typeface="Georgia"/>
                <a:cs typeface="Georgia"/>
                <a:sym typeface="Georgia"/>
              </a:rPr>
              <a:t>”</a:t>
            </a:r>
            <a:r>
              <a:rPr lang="en-US" sz="2200" b="0" i="0" u="none" strike="noStrike" cap="none">
                <a:solidFill>
                  <a:schemeClr val="dk1"/>
                </a:solidFill>
                <a:latin typeface="Georgia"/>
                <a:ea typeface="Georgia"/>
                <a:cs typeface="Georgia"/>
                <a:sym typeface="Georgia"/>
              </a:rPr>
              <a:t> worksheet with conditional formatting implemented. </a:t>
            </a:r>
            <a:endParaRPr sz="2200"/>
          </a:p>
        </p:txBody>
      </p:sp>
      <p:sp>
        <p:nvSpPr>
          <p:cNvPr id="1807" name="Shape 1807"/>
          <p:cNvSpPr/>
          <p:nvPr/>
        </p:nvSpPr>
        <p:spPr>
          <a:xfrm>
            <a:off x="2989800" y="5399657"/>
            <a:ext cx="3733800" cy="2541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Oswald"/>
              <a:buNone/>
            </a:pPr>
            <a:r>
              <a:rPr lang="en-US" sz="2000" b="1" i="0" u="none" strike="noStrike" cap="none">
                <a:solidFill>
                  <a:srgbClr val="000000"/>
                </a:solidFill>
                <a:latin typeface="Oswald"/>
                <a:ea typeface="Oswald"/>
                <a:cs typeface="Oswald"/>
                <a:sym typeface="Oswald"/>
              </a:rPr>
              <a:t>DELIVERABLE</a:t>
            </a:r>
            <a:endParaRPr/>
          </a:p>
        </p:txBody>
      </p:sp>
      <p:sp>
        <p:nvSpPr>
          <p:cNvPr id="1808" name="Shape 1808"/>
          <p:cNvSpPr/>
          <p:nvPr/>
        </p:nvSpPr>
        <p:spPr>
          <a:xfrm>
            <a:off x="2989800" y="1776149"/>
            <a:ext cx="3733800" cy="2541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Oswald"/>
              <a:buNone/>
            </a:pPr>
            <a:r>
              <a:rPr lang="en-US" sz="2000" b="1" i="0" u="none" strike="noStrike" cap="none">
                <a:solidFill>
                  <a:srgbClr val="000000"/>
                </a:solidFill>
                <a:latin typeface="Oswald"/>
                <a:ea typeface="Oswald"/>
                <a:cs typeface="Oswald"/>
                <a:sym typeface="Oswald"/>
              </a:rPr>
              <a:t>DIRECTIONS</a:t>
            </a:r>
            <a:endParaRPr/>
          </a:p>
        </p:txBody>
      </p:sp>
      <p:cxnSp>
        <p:nvCxnSpPr>
          <p:cNvPr id="1809" name="Shape 1809"/>
          <p:cNvCxnSpPr/>
          <p:nvPr/>
        </p:nvCxnSpPr>
        <p:spPr>
          <a:xfrm rot="10800000">
            <a:off x="2497950" y="1755450"/>
            <a:ext cx="0" cy="4661100"/>
          </a:xfrm>
          <a:prstGeom prst="straightConnector1">
            <a:avLst/>
          </a:prstGeom>
          <a:noFill/>
          <a:ln w="9525" cap="flat" cmpd="sng">
            <a:solidFill>
              <a:srgbClr val="B7B7B7"/>
            </a:solidFill>
            <a:prstDash val="solid"/>
            <a:round/>
            <a:headEnd type="none" w="sm" len="sm"/>
            <a:tailEnd type="none" w="sm" len="sm"/>
          </a:ln>
        </p:spPr>
      </p:cxnSp>
      <p:sp>
        <p:nvSpPr>
          <p:cNvPr id="1810" name="Shape 1810"/>
          <p:cNvSpPr/>
          <p:nvPr/>
        </p:nvSpPr>
        <p:spPr>
          <a:xfrm>
            <a:off x="635000" y="736600"/>
            <a:ext cx="9967930" cy="4317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Oswald"/>
              <a:buNone/>
            </a:pPr>
            <a:r>
              <a:rPr lang="en-US" sz="3200" b="1" i="0" u="none" strike="noStrike" cap="none">
                <a:solidFill>
                  <a:srgbClr val="000000"/>
                </a:solidFill>
                <a:latin typeface="Oswald"/>
                <a:ea typeface="Oswald"/>
                <a:cs typeface="Oswald"/>
                <a:sym typeface="Oswald"/>
              </a:rPr>
              <a:t>BREAK OUT ACTIVITY: CONDITIONAL FORMATTING</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Shape 1814"/>
        <p:cNvGrpSpPr/>
        <p:nvPr/>
      </p:nvGrpSpPr>
      <p:grpSpPr>
        <a:xfrm>
          <a:off x="0" y="0"/>
          <a:ext cx="0" cy="0"/>
          <a:chOff x="0" y="0"/>
          <a:chExt cx="0" cy="0"/>
        </a:xfrm>
      </p:grpSpPr>
      <p:sp>
        <p:nvSpPr>
          <p:cNvPr id="1815" name="Shape 1815"/>
          <p:cNvSpPr txBox="1">
            <a:spLocks noGrp="1"/>
          </p:cNvSpPr>
          <p:nvPr>
            <p:ph type="body" idx="1"/>
          </p:nvPr>
        </p:nvSpPr>
        <p:spPr>
          <a:xfrm>
            <a:off x="635000" y="1166168"/>
            <a:ext cx="11734800" cy="3810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Arial"/>
              <a:buNone/>
            </a:pPr>
            <a:endParaRPr sz="2000" b="0" i="0" u="none" strike="noStrike" cap="none">
              <a:solidFill>
                <a:srgbClr val="000000"/>
              </a:solidFill>
              <a:latin typeface="Georgia"/>
              <a:ea typeface="Georgia"/>
              <a:cs typeface="Georgia"/>
              <a:sym typeface="Georgia"/>
            </a:endParaRPr>
          </a:p>
          <a:p>
            <a:pPr marL="0" marR="0" lvl="0" indent="0" algn="l" rtl="0">
              <a:lnSpc>
                <a:spcPct val="100000"/>
              </a:lnSpc>
              <a:spcBef>
                <a:spcPts val="1000"/>
              </a:spcBef>
              <a:spcAft>
                <a:spcPts val="0"/>
              </a:spcAft>
              <a:buClr>
                <a:srgbClr val="000000"/>
              </a:buClr>
              <a:buFont typeface="Arial"/>
              <a:buNone/>
            </a:pPr>
            <a:endParaRPr sz="2800" b="0" i="0" u="none" strike="noStrike" cap="none">
              <a:solidFill>
                <a:srgbClr val="000000"/>
              </a:solidFill>
              <a:latin typeface="Georgia"/>
              <a:ea typeface="Georgia"/>
              <a:cs typeface="Georgia"/>
              <a:sym typeface="Georgia"/>
            </a:endParaRPr>
          </a:p>
        </p:txBody>
      </p:sp>
      <p:sp>
        <p:nvSpPr>
          <p:cNvPr id="1816" name="Shape 1816"/>
          <p:cNvSpPr/>
          <p:nvPr/>
        </p:nvSpPr>
        <p:spPr>
          <a:xfrm>
            <a:off x="635000" y="736600"/>
            <a:ext cx="10165678" cy="4317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Oswald"/>
              <a:buNone/>
            </a:pPr>
            <a:r>
              <a:rPr lang="en-US" sz="3200" b="1" i="0" u="none" strike="noStrike" cap="none">
                <a:solidFill>
                  <a:srgbClr val="000000"/>
                </a:solidFill>
                <a:latin typeface="Oswald"/>
                <a:ea typeface="Oswald"/>
                <a:cs typeface="Oswald"/>
                <a:sym typeface="Oswald"/>
              </a:rPr>
              <a:t>CONDITIONAL FORMATTING ANALYSIS: DIGGING DEEPER</a:t>
            </a:r>
            <a:endParaRPr/>
          </a:p>
        </p:txBody>
      </p:sp>
      <p:pic>
        <p:nvPicPr>
          <p:cNvPr id="1817" name="Shape 1817">
            <a:hlinkClick r:id="rId3"/>
          </p:cNvPr>
          <p:cNvPicPr preferRelativeResize="0"/>
          <p:nvPr/>
        </p:nvPicPr>
        <p:blipFill rotWithShape="1">
          <a:blip r:embed="rId4">
            <a:alphaModFix/>
          </a:blip>
          <a:srcRect/>
          <a:stretch/>
        </p:blipFill>
        <p:spPr>
          <a:xfrm>
            <a:off x="2205319" y="1597868"/>
            <a:ext cx="8799754" cy="4983738"/>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821"/>
        <p:cNvGrpSpPr/>
        <p:nvPr/>
      </p:nvGrpSpPr>
      <p:grpSpPr>
        <a:xfrm>
          <a:off x="0" y="0"/>
          <a:ext cx="0" cy="0"/>
          <a:chOff x="0" y="0"/>
          <a:chExt cx="0" cy="0"/>
        </a:xfrm>
      </p:grpSpPr>
      <p:sp>
        <p:nvSpPr>
          <p:cNvPr id="1822" name="Shape 1822"/>
          <p:cNvSpPr/>
          <p:nvPr/>
        </p:nvSpPr>
        <p:spPr>
          <a:xfrm>
            <a:off x="635000" y="736600"/>
            <a:ext cx="10160100" cy="4317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Oswald"/>
              <a:buNone/>
            </a:pPr>
            <a:r>
              <a:rPr lang="en-US" sz="3200" b="1" i="0" u="none" strike="noStrike" cap="none">
                <a:solidFill>
                  <a:srgbClr val="000000"/>
                </a:solidFill>
                <a:latin typeface="Oswald"/>
                <a:ea typeface="Oswald"/>
                <a:cs typeface="Oswald"/>
                <a:sym typeface="Oswald"/>
              </a:rPr>
              <a:t>DATA AGGREGATION IN EXCEL</a:t>
            </a:r>
            <a:endParaRPr/>
          </a:p>
        </p:txBody>
      </p:sp>
      <p:sp>
        <p:nvSpPr>
          <p:cNvPr id="1823" name="Shape 1823"/>
          <p:cNvSpPr/>
          <p:nvPr/>
        </p:nvSpPr>
        <p:spPr>
          <a:xfrm>
            <a:off x="635000" y="1473200"/>
            <a:ext cx="11734800" cy="2806800"/>
          </a:xfrm>
          <a:prstGeom prst="rect">
            <a:avLst/>
          </a:prstGeom>
          <a:noFill/>
          <a:ln>
            <a:noFill/>
          </a:ln>
        </p:spPr>
        <p:txBody>
          <a:bodyPr spcFirstLastPara="1" wrap="square" lIns="0" tIns="0" rIns="0" bIns="0" anchor="t" anchorCtr="0">
            <a:noAutofit/>
          </a:bodyPr>
          <a:lstStyle/>
          <a:p>
            <a:pPr marL="0" marR="0" lvl="0" indent="0" algn="l" rtl="0">
              <a:lnSpc>
                <a:spcPct val="88333"/>
              </a:lnSpc>
              <a:spcBef>
                <a:spcPts val="0"/>
              </a:spcBef>
              <a:spcAft>
                <a:spcPts val="0"/>
              </a:spcAft>
              <a:buClr>
                <a:srgbClr val="FFFFFF"/>
              </a:buClr>
              <a:buFont typeface="Oswald"/>
              <a:buNone/>
            </a:pPr>
            <a:r>
              <a:rPr lang="en-US" sz="8000" b="1" i="0" u="none" strike="noStrike" cap="none">
                <a:solidFill>
                  <a:srgbClr val="FFFFFF"/>
                </a:solidFill>
                <a:latin typeface="Oswald"/>
                <a:ea typeface="Oswald"/>
                <a:cs typeface="Oswald"/>
                <a:sym typeface="Oswald"/>
              </a:rPr>
              <a:t>CONCLUSION </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827"/>
        <p:cNvGrpSpPr/>
        <p:nvPr/>
      </p:nvGrpSpPr>
      <p:grpSpPr>
        <a:xfrm>
          <a:off x="0" y="0"/>
          <a:ext cx="0" cy="0"/>
          <a:chOff x="0" y="0"/>
          <a:chExt cx="0" cy="0"/>
        </a:xfrm>
      </p:grpSpPr>
      <p:sp>
        <p:nvSpPr>
          <p:cNvPr id="1828" name="Shape 1828"/>
          <p:cNvSpPr txBox="1">
            <a:spLocks noGrp="1"/>
          </p:cNvSpPr>
          <p:nvPr>
            <p:ph type="body" idx="1"/>
          </p:nvPr>
        </p:nvSpPr>
        <p:spPr>
          <a:xfrm>
            <a:off x="694550" y="1308502"/>
            <a:ext cx="11615700" cy="5283600"/>
          </a:xfrm>
          <a:prstGeom prst="rect">
            <a:avLst/>
          </a:prstGeom>
          <a:noFill/>
          <a:ln>
            <a:noFill/>
          </a:ln>
        </p:spPr>
        <p:txBody>
          <a:bodyPr spcFirstLastPara="1" wrap="square" lIns="0" tIns="0" rIns="0" bIns="0" anchor="t" anchorCtr="0">
            <a:noAutofit/>
          </a:bodyPr>
          <a:lstStyle/>
          <a:p>
            <a:pPr marL="0" marR="0" lvl="0" indent="0" algn="l" rtl="0">
              <a:lnSpc>
                <a:spcPct val="115000"/>
              </a:lnSpc>
              <a:spcBef>
                <a:spcPts val="0"/>
              </a:spcBef>
              <a:spcAft>
                <a:spcPts val="0"/>
              </a:spcAft>
              <a:buNone/>
            </a:pPr>
            <a:r>
              <a:rPr lang="en-US" sz="2400">
                <a:solidFill>
                  <a:schemeClr val="dk1"/>
                </a:solidFill>
                <a:latin typeface="Georgia"/>
                <a:ea typeface="Georgia"/>
                <a:cs typeface="Georgia"/>
                <a:sym typeface="Georgia"/>
              </a:rPr>
              <a:t>What did we accomplish in today’s lesson?</a:t>
            </a:r>
            <a:br>
              <a:rPr lang="en-US" sz="2400">
                <a:solidFill>
                  <a:schemeClr val="dk1"/>
                </a:solidFill>
                <a:latin typeface="Georgia"/>
                <a:ea typeface="Georgia"/>
                <a:cs typeface="Georgia"/>
                <a:sym typeface="Georgia"/>
              </a:rPr>
            </a:br>
            <a:endParaRPr sz="2400">
              <a:solidFill>
                <a:schemeClr val="dk1"/>
              </a:solidFill>
              <a:latin typeface="Georgia"/>
              <a:ea typeface="Georgia"/>
              <a:cs typeface="Georgia"/>
              <a:sym typeface="Georgia"/>
            </a:endParaRPr>
          </a:p>
          <a:p>
            <a:pPr marL="457200" marR="0" lvl="0" indent="-381000" algn="l" rtl="0">
              <a:lnSpc>
                <a:spcPct val="115000"/>
              </a:lnSpc>
              <a:spcBef>
                <a:spcPts val="0"/>
              </a:spcBef>
              <a:spcAft>
                <a:spcPts val="0"/>
              </a:spcAft>
              <a:buSzPts val="2400"/>
              <a:buFont typeface="Georgia"/>
              <a:buAutoNum type="arabicPeriod"/>
            </a:pPr>
            <a:r>
              <a:rPr lang="en-US" sz="2400" b="0" i="0" u="none" strike="noStrike" cap="none">
                <a:solidFill>
                  <a:schemeClr val="dk1"/>
                </a:solidFill>
                <a:latin typeface="Georgia"/>
                <a:ea typeface="Georgia"/>
                <a:cs typeface="Georgia"/>
                <a:sym typeface="Georgia"/>
              </a:rPr>
              <a:t>We learned </a:t>
            </a:r>
            <a:r>
              <a:rPr lang="en-US" sz="2400">
                <a:solidFill>
                  <a:schemeClr val="dk1"/>
                </a:solidFill>
                <a:latin typeface="Georgia"/>
                <a:ea typeface="Georgia"/>
                <a:cs typeface="Georgia"/>
                <a:sym typeface="Georgia"/>
              </a:rPr>
              <a:t>how to use and apply various</a:t>
            </a:r>
            <a:r>
              <a:rPr lang="en-US" sz="2400" b="0" i="0" u="none" strike="noStrike" cap="none">
                <a:solidFill>
                  <a:schemeClr val="dk1"/>
                </a:solidFill>
                <a:latin typeface="Georgia"/>
                <a:ea typeface="Georgia"/>
                <a:cs typeface="Georgia"/>
                <a:sym typeface="Georgia"/>
              </a:rPr>
              <a:t> </a:t>
            </a:r>
            <a:r>
              <a:rPr lang="en-US" sz="2400" b="1" i="0" u="none" strike="noStrike" cap="none">
                <a:solidFill>
                  <a:schemeClr val="dk1"/>
                </a:solidFill>
                <a:latin typeface="Georgia"/>
                <a:ea typeface="Georgia"/>
                <a:cs typeface="Georgia"/>
                <a:sym typeface="Georgia"/>
              </a:rPr>
              <a:t>aggregate functions </a:t>
            </a:r>
            <a:r>
              <a:rPr lang="en-US" sz="2400">
                <a:solidFill>
                  <a:schemeClr val="dk1"/>
                </a:solidFill>
                <a:latin typeface="Georgia"/>
                <a:ea typeface="Georgia"/>
                <a:cs typeface="Georgia"/>
                <a:sym typeface="Georgia"/>
              </a:rPr>
              <a:t>in order to summarize our data, including: </a:t>
            </a:r>
            <a:r>
              <a:rPr lang="en-US" sz="2400" b="1">
                <a:solidFill>
                  <a:srgbClr val="7A1743"/>
                </a:solidFill>
                <a:latin typeface="Roboto Mono"/>
                <a:ea typeface="Roboto Mono"/>
                <a:cs typeface="Roboto Mono"/>
                <a:sym typeface="Roboto Mono"/>
              </a:rPr>
              <a:t>MIN</a:t>
            </a:r>
            <a:r>
              <a:rPr lang="en-US" sz="2400">
                <a:solidFill>
                  <a:schemeClr val="dk1"/>
                </a:solidFill>
                <a:latin typeface="Georgia"/>
                <a:ea typeface="Georgia"/>
                <a:cs typeface="Georgia"/>
                <a:sym typeface="Georgia"/>
              </a:rPr>
              <a:t>, </a:t>
            </a:r>
            <a:r>
              <a:rPr lang="en-US" sz="2400" b="1">
                <a:solidFill>
                  <a:srgbClr val="7A1743"/>
                </a:solidFill>
                <a:latin typeface="Roboto Mono"/>
                <a:ea typeface="Roboto Mono"/>
                <a:cs typeface="Roboto Mono"/>
                <a:sym typeface="Roboto Mono"/>
              </a:rPr>
              <a:t>MAX</a:t>
            </a:r>
            <a:r>
              <a:rPr lang="en-US" sz="2400">
                <a:solidFill>
                  <a:schemeClr val="dk1"/>
                </a:solidFill>
                <a:latin typeface="Georgia"/>
                <a:ea typeface="Georgia"/>
                <a:cs typeface="Georgia"/>
                <a:sym typeface="Georgia"/>
              </a:rPr>
              <a:t>, </a:t>
            </a:r>
            <a:r>
              <a:rPr lang="en-US" sz="2400" b="1">
                <a:solidFill>
                  <a:srgbClr val="7A1743"/>
                </a:solidFill>
                <a:latin typeface="Roboto Mono"/>
                <a:ea typeface="Roboto Mono"/>
                <a:cs typeface="Roboto Mono"/>
                <a:sym typeface="Roboto Mono"/>
              </a:rPr>
              <a:t>SUM</a:t>
            </a:r>
            <a:r>
              <a:rPr lang="en-US" sz="2400">
                <a:solidFill>
                  <a:schemeClr val="dk1"/>
                </a:solidFill>
                <a:latin typeface="Georgia"/>
                <a:ea typeface="Georgia"/>
                <a:cs typeface="Georgia"/>
                <a:sym typeface="Georgia"/>
              </a:rPr>
              <a:t>, </a:t>
            </a:r>
            <a:r>
              <a:rPr lang="en-US" sz="2400" b="1">
                <a:solidFill>
                  <a:srgbClr val="7A1743"/>
                </a:solidFill>
                <a:latin typeface="Roboto Mono"/>
                <a:ea typeface="Roboto Mono"/>
                <a:cs typeface="Roboto Mono"/>
                <a:sym typeface="Roboto Mono"/>
              </a:rPr>
              <a:t>AVERAGE</a:t>
            </a:r>
            <a:r>
              <a:rPr lang="en-US" sz="2400">
                <a:solidFill>
                  <a:schemeClr val="dk1"/>
                </a:solidFill>
                <a:latin typeface="Georgia"/>
                <a:ea typeface="Georgia"/>
                <a:cs typeface="Georgia"/>
                <a:sym typeface="Georgia"/>
              </a:rPr>
              <a:t>, </a:t>
            </a:r>
            <a:r>
              <a:rPr lang="en-US" sz="2400" b="1">
                <a:solidFill>
                  <a:srgbClr val="7A1743"/>
                </a:solidFill>
                <a:latin typeface="Roboto Mono"/>
                <a:ea typeface="Roboto Mono"/>
                <a:cs typeface="Roboto Mono"/>
                <a:sym typeface="Roboto Mono"/>
              </a:rPr>
              <a:t>COUNT</a:t>
            </a:r>
            <a:r>
              <a:rPr lang="en-US" sz="2400">
                <a:solidFill>
                  <a:schemeClr val="dk1"/>
                </a:solidFill>
                <a:latin typeface="Georgia"/>
                <a:ea typeface="Georgia"/>
                <a:cs typeface="Georgia"/>
                <a:sym typeface="Georgia"/>
              </a:rPr>
              <a:t>, </a:t>
            </a:r>
            <a:r>
              <a:rPr lang="en-US" sz="2400" b="1">
                <a:solidFill>
                  <a:srgbClr val="7A1743"/>
                </a:solidFill>
                <a:latin typeface="Roboto Mono"/>
                <a:ea typeface="Roboto Mono"/>
                <a:cs typeface="Roboto Mono"/>
                <a:sym typeface="Roboto Mono"/>
              </a:rPr>
              <a:t>COUNTIF</a:t>
            </a:r>
            <a:r>
              <a:rPr lang="en-US" sz="2400">
                <a:solidFill>
                  <a:schemeClr val="dk1"/>
                </a:solidFill>
                <a:latin typeface="Georgia"/>
                <a:ea typeface="Georgia"/>
                <a:cs typeface="Georgia"/>
                <a:sym typeface="Georgia"/>
              </a:rPr>
              <a:t>, </a:t>
            </a:r>
            <a:r>
              <a:rPr lang="en-US" sz="2400" b="1">
                <a:solidFill>
                  <a:srgbClr val="7A1743"/>
                </a:solidFill>
                <a:latin typeface="Roboto Mono"/>
                <a:ea typeface="Roboto Mono"/>
                <a:cs typeface="Roboto Mono"/>
                <a:sym typeface="Roboto Mono"/>
              </a:rPr>
              <a:t>COUNTA</a:t>
            </a:r>
            <a:r>
              <a:rPr lang="en-US" sz="2400">
                <a:solidFill>
                  <a:schemeClr val="dk1"/>
                </a:solidFill>
                <a:latin typeface="Georgia"/>
                <a:ea typeface="Georgia"/>
                <a:cs typeface="Georgia"/>
                <a:sym typeface="Georgia"/>
              </a:rPr>
              <a:t>, </a:t>
            </a:r>
            <a:r>
              <a:rPr lang="en-US" sz="2400" b="1">
                <a:solidFill>
                  <a:srgbClr val="7A1743"/>
                </a:solidFill>
                <a:latin typeface="Roboto Mono"/>
                <a:ea typeface="Roboto Mono"/>
                <a:cs typeface="Roboto Mono"/>
                <a:sym typeface="Roboto Mono"/>
              </a:rPr>
              <a:t>COUNTIFS</a:t>
            </a:r>
            <a:r>
              <a:rPr lang="en-US" sz="2400">
                <a:solidFill>
                  <a:schemeClr val="dk1"/>
                </a:solidFill>
                <a:latin typeface="Georgia"/>
                <a:ea typeface="Georgia"/>
                <a:cs typeface="Georgia"/>
                <a:sym typeface="Georgia"/>
              </a:rPr>
              <a:t>, and </a:t>
            </a:r>
            <a:r>
              <a:rPr lang="en-US" sz="2400" b="1">
                <a:solidFill>
                  <a:srgbClr val="7A1743"/>
                </a:solidFill>
                <a:latin typeface="Roboto Mono"/>
                <a:ea typeface="Roboto Mono"/>
                <a:cs typeface="Roboto Mono"/>
                <a:sym typeface="Roboto Mono"/>
              </a:rPr>
              <a:t>COUNTBLANKS</a:t>
            </a:r>
            <a:r>
              <a:rPr lang="en-US" sz="2400">
                <a:solidFill>
                  <a:schemeClr val="dk1"/>
                </a:solidFill>
                <a:latin typeface="Georgia"/>
                <a:ea typeface="Georgia"/>
                <a:cs typeface="Georgia"/>
                <a:sym typeface="Georgia"/>
              </a:rPr>
              <a:t>.</a:t>
            </a:r>
            <a:br>
              <a:rPr lang="en-US" sz="2400">
                <a:solidFill>
                  <a:schemeClr val="dk1"/>
                </a:solidFill>
                <a:latin typeface="Georgia"/>
                <a:ea typeface="Georgia"/>
                <a:cs typeface="Georgia"/>
                <a:sym typeface="Georgia"/>
              </a:rPr>
            </a:br>
            <a:endParaRPr sz="2400">
              <a:solidFill>
                <a:schemeClr val="dk1"/>
              </a:solidFill>
              <a:latin typeface="Georgia"/>
              <a:ea typeface="Georgia"/>
              <a:cs typeface="Georgia"/>
              <a:sym typeface="Georgia"/>
            </a:endParaRPr>
          </a:p>
          <a:p>
            <a:pPr marL="457200" marR="0" lvl="0" indent="-381000" algn="l" rtl="0">
              <a:lnSpc>
                <a:spcPct val="115000"/>
              </a:lnSpc>
              <a:spcBef>
                <a:spcPts val="0"/>
              </a:spcBef>
              <a:spcAft>
                <a:spcPts val="0"/>
              </a:spcAft>
              <a:buSzPts val="2400"/>
              <a:buFont typeface="Georgia"/>
              <a:buAutoNum type="arabicPeriod"/>
            </a:pPr>
            <a:r>
              <a:rPr lang="en-US" sz="2400">
                <a:solidFill>
                  <a:schemeClr val="dk1"/>
                </a:solidFill>
                <a:latin typeface="Georgia"/>
                <a:ea typeface="Georgia"/>
                <a:cs typeface="Georgia"/>
                <a:sym typeface="Georgia"/>
              </a:rPr>
              <a:t>We defined how to use </a:t>
            </a:r>
            <a:r>
              <a:rPr lang="en-US" sz="2400" b="1">
                <a:solidFill>
                  <a:schemeClr val="dk1"/>
                </a:solidFill>
                <a:latin typeface="Georgia"/>
                <a:ea typeface="Georgia"/>
                <a:cs typeface="Georgia"/>
                <a:sym typeface="Georgia"/>
              </a:rPr>
              <a:t>PivotTables</a:t>
            </a:r>
            <a:r>
              <a:rPr lang="en-US" sz="2400">
                <a:solidFill>
                  <a:schemeClr val="dk1"/>
                </a:solidFill>
                <a:latin typeface="Georgia"/>
                <a:ea typeface="Georgia"/>
                <a:cs typeface="Georgia"/>
                <a:sym typeface="Georgia"/>
              </a:rPr>
              <a:t> and explained some of their many benefits:</a:t>
            </a:r>
            <a:endParaRPr sz="2400">
              <a:solidFill>
                <a:schemeClr val="dk1"/>
              </a:solidFill>
              <a:latin typeface="Georgia"/>
              <a:ea typeface="Georgia"/>
              <a:cs typeface="Georgia"/>
              <a:sym typeface="Georgia"/>
            </a:endParaRPr>
          </a:p>
          <a:p>
            <a:pPr marL="914400" marR="0" lvl="1" indent="-381000" algn="l" rtl="0">
              <a:lnSpc>
                <a:spcPct val="115000"/>
              </a:lnSpc>
              <a:spcBef>
                <a:spcPts val="0"/>
              </a:spcBef>
              <a:spcAft>
                <a:spcPts val="0"/>
              </a:spcAft>
              <a:buSzPts val="2400"/>
              <a:buFont typeface="Georgia"/>
              <a:buAutoNum type="alphaLcPeriod"/>
            </a:pPr>
            <a:r>
              <a:rPr lang="en-US" sz="2400">
                <a:solidFill>
                  <a:schemeClr val="dk1"/>
                </a:solidFill>
                <a:latin typeface="Georgia"/>
                <a:ea typeface="Georgia"/>
                <a:cs typeface="Georgia"/>
                <a:sym typeface="Georgia"/>
              </a:rPr>
              <a:t>Saving time, c</a:t>
            </a:r>
            <a:r>
              <a:rPr lang="en-US" sz="2400" b="0" i="0" u="none" strike="noStrike" cap="none">
                <a:solidFill>
                  <a:schemeClr val="dk1"/>
                </a:solidFill>
                <a:latin typeface="Georgia"/>
                <a:ea typeface="Georgia"/>
                <a:cs typeface="Georgia"/>
                <a:sym typeface="Georgia"/>
              </a:rPr>
              <a:t>reat</a:t>
            </a:r>
            <a:r>
              <a:rPr lang="en-US" sz="2400">
                <a:solidFill>
                  <a:schemeClr val="dk1"/>
                </a:solidFill>
                <a:latin typeface="Georgia"/>
                <a:ea typeface="Georgia"/>
                <a:cs typeface="Georgia"/>
                <a:sym typeface="Georgia"/>
              </a:rPr>
              <a:t>ing</a:t>
            </a:r>
            <a:r>
              <a:rPr lang="en-US" sz="2400" b="0" i="0" u="none" strike="noStrike" cap="none">
                <a:solidFill>
                  <a:schemeClr val="dk1"/>
                </a:solidFill>
                <a:latin typeface="Georgia"/>
                <a:ea typeface="Georgia"/>
                <a:cs typeface="Georgia"/>
                <a:sym typeface="Georgia"/>
              </a:rPr>
              <a:t> aggregations</a:t>
            </a:r>
            <a:r>
              <a:rPr lang="en-US" sz="2400">
                <a:solidFill>
                  <a:schemeClr val="dk1"/>
                </a:solidFill>
                <a:latin typeface="Georgia"/>
                <a:ea typeface="Georgia"/>
                <a:cs typeface="Georgia"/>
                <a:sym typeface="Georgia"/>
              </a:rPr>
              <a:t>, exploring </a:t>
            </a:r>
            <a:r>
              <a:rPr lang="en-US" sz="2400" b="0" i="0" u="none" strike="noStrike" cap="none">
                <a:solidFill>
                  <a:schemeClr val="dk1"/>
                </a:solidFill>
                <a:latin typeface="Georgia"/>
                <a:ea typeface="Georgia"/>
                <a:cs typeface="Georgia"/>
                <a:sym typeface="Georgia"/>
              </a:rPr>
              <a:t>slices of data </a:t>
            </a:r>
            <a:endParaRPr sz="2400">
              <a:solidFill>
                <a:schemeClr val="dk1"/>
              </a:solidFill>
              <a:latin typeface="Georgia"/>
              <a:ea typeface="Georgia"/>
              <a:cs typeface="Georgia"/>
              <a:sym typeface="Georgia"/>
            </a:endParaRPr>
          </a:p>
          <a:p>
            <a:pPr marL="1371600" marR="0" lvl="2" indent="-381000" algn="l" rtl="0">
              <a:lnSpc>
                <a:spcPct val="115000"/>
              </a:lnSpc>
              <a:spcBef>
                <a:spcPts val="0"/>
              </a:spcBef>
              <a:spcAft>
                <a:spcPts val="0"/>
              </a:spcAft>
              <a:buSzPts val="2400"/>
              <a:buFont typeface="Georgia"/>
              <a:buAutoNum type="romanLcPeriod"/>
            </a:pPr>
            <a:r>
              <a:rPr lang="en-US" sz="2400" i="1">
                <a:solidFill>
                  <a:schemeClr val="dk1"/>
                </a:solidFill>
                <a:latin typeface="Georgia"/>
                <a:ea typeface="Georgia"/>
                <a:cs typeface="Georgia"/>
                <a:sym typeface="Georgia"/>
              </a:rPr>
              <a:t>Note:</a:t>
            </a:r>
            <a:r>
              <a:rPr lang="en-US" sz="2400" b="0" i="1" u="none" strike="noStrike" cap="none">
                <a:solidFill>
                  <a:schemeClr val="dk1"/>
                </a:solidFill>
                <a:latin typeface="Georgia"/>
                <a:ea typeface="Georgia"/>
                <a:cs typeface="Georgia"/>
                <a:sym typeface="Georgia"/>
              </a:rPr>
              <a:t> </a:t>
            </a:r>
            <a:r>
              <a:rPr lang="en-US" sz="2400" i="1">
                <a:solidFill>
                  <a:schemeClr val="dk1"/>
                </a:solidFill>
                <a:latin typeface="Georgia"/>
                <a:ea typeface="Georgia"/>
                <a:cs typeface="Georgia"/>
                <a:sym typeface="Georgia"/>
              </a:rPr>
              <a:t>P</a:t>
            </a:r>
            <a:r>
              <a:rPr lang="en-US" sz="2400" b="0" i="1" u="none" strike="noStrike" cap="none">
                <a:solidFill>
                  <a:schemeClr val="dk1"/>
                </a:solidFill>
                <a:latin typeface="Georgia"/>
                <a:ea typeface="Georgia"/>
                <a:cs typeface="Georgia"/>
                <a:sym typeface="Georgia"/>
              </a:rPr>
              <a:t>ivot</a:t>
            </a:r>
            <a:r>
              <a:rPr lang="en-US" sz="2400" i="1">
                <a:solidFill>
                  <a:schemeClr val="dk1"/>
                </a:solidFill>
                <a:latin typeface="Georgia"/>
                <a:ea typeface="Georgia"/>
                <a:cs typeface="Georgia"/>
                <a:sym typeface="Georgia"/>
              </a:rPr>
              <a:t>T</a:t>
            </a:r>
            <a:r>
              <a:rPr lang="en-US" sz="2400" b="0" i="1" u="none" strike="noStrike" cap="none">
                <a:solidFill>
                  <a:schemeClr val="dk1"/>
                </a:solidFill>
                <a:latin typeface="Georgia"/>
                <a:ea typeface="Georgia"/>
                <a:cs typeface="Georgia"/>
                <a:sym typeface="Georgia"/>
              </a:rPr>
              <a:t>able l</a:t>
            </a:r>
            <a:r>
              <a:rPr lang="en-US" sz="2400" i="1">
                <a:solidFill>
                  <a:schemeClr val="dk1"/>
                </a:solidFill>
                <a:latin typeface="Georgia"/>
                <a:ea typeface="Georgia"/>
                <a:cs typeface="Georgia"/>
                <a:sym typeface="Georgia"/>
              </a:rPr>
              <a:t>ogic is an important topic that comes up again in later units, so practice and review materials accordingly!</a:t>
            </a:r>
            <a:br>
              <a:rPr lang="en-US" sz="2400" i="1">
                <a:solidFill>
                  <a:schemeClr val="dk1"/>
                </a:solidFill>
                <a:latin typeface="Georgia"/>
                <a:ea typeface="Georgia"/>
                <a:cs typeface="Georgia"/>
                <a:sym typeface="Georgia"/>
              </a:rPr>
            </a:br>
            <a:endParaRPr sz="2400" i="1">
              <a:solidFill>
                <a:schemeClr val="dk1"/>
              </a:solidFill>
              <a:latin typeface="Georgia"/>
              <a:ea typeface="Georgia"/>
              <a:cs typeface="Georgia"/>
              <a:sym typeface="Georgia"/>
            </a:endParaRPr>
          </a:p>
          <a:p>
            <a:pPr marL="457200" marR="0" lvl="0" indent="-381000" algn="l" rtl="0">
              <a:lnSpc>
                <a:spcPct val="115000"/>
              </a:lnSpc>
              <a:spcBef>
                <a:spcPts val="0"/>
              </a:spcBef>
              <a:spcAft>
                <a:spcPts val="0"/>
              </a:spcAft>
              <a:buSzPts val="2400"/>
              <a:buFont typeface="Georgia"/>
              <a:buAutoNum type="arabicPeriod"/>
            </a:pPr>
            <a:r>
              <a:rPr lang="en-US" sz="2400" b="0" i="0" u="none" strike="noStrike" cap="none">
                <a:solidFill>
                  <a:schemeClr val="dk1"/>
                </a:solidFill>
                <a:latin typeface="Georgia"/>
                <a:ea typeface="Georgia"/>
                <a:cs typeface="Georgia"/>
                <a:sym typeface="Georgia"/>
              </a:rPr>
              <a:t>We applied </a:t>
            </a:r>
            <a:r>
              <a:rPr lang="en-US" sz="2400" b="1" i="0" u="none" strike="noStrike" cap="none">
                <a:solidFill>
                  <a:schemeClr val="dk1"/>
                </a:solidFill>
                <a:latin typeface="Georgia"/>
                <a:ea typeface="Georgia"/>
                <a:cs typeface="Georgia"/>
                <a:sym typeface="Georgia"/>
              </a:rPr>
              <a:t>conditional formatting</a:t>
            </a:r>
            <a:r>
              <a:rPr lang="en-US" sz="2400" b="0" i="0" u="none" strike="noStrike" cap="none">
                <a:solidFill>
                  <a:schemeClr val="dk1"/>
                </a:solidFill>
                <a:latin typeface="Georgia"/>
                <a:ea typeface="Georgia"/>
                <a:cs typeface="Georgia"/>
                <a:sym typeface="Georgia"/>
              </a:rPr>
              <a:t> with color and bars to our data set to quickly highlight specific characteristics.</a:t>
            </a:r>
            <a:endParaRPr sz="2400"/>
          </a:p>
        </p:txBody>
      </p:sp>
      <p:sp>
        <p:nvSpPr>
          <p:cNvPr id="1829" name="Shape 1829"/>
          <p:cNvSpPr/>
          <p:nvPr/>
        </p:nvSpPr>
        <p:spPr>
          <a:xfrm>
            <a:off x="635000" y="736600"/>
            <a:ext cx="7721700" cy="4317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Oswald"/>
              <a:buNone/>
            </a:pPr>
            <a:r>
              <a:rPr lang="en-US" sz="3200" b="1">
                <a:latin typeface="Oswald"/>
                <a:ea typeface="Oswald"/>
                <a:cs typeface="Oswald"/>
                <a:sym typeface="Oswald"/>
              </a:rPr>
              <a:t>REVIEW: </a:t>
            </a:r>
            <a:r>
              <a:rPr lang="en-US" sz="3200" b="1">
                <a:solidFill>
                  <a:schemeClr val="dk1"/>
                </a:solidFill>
                <a:latin typeface="Oswald"/>
                <a:ea typeface="Oswald"/>
                <a:cs typeface="Oswald"/>
                <a:sym typeface="Oswald"/>
              </a:rPr>
              <a:t>DATA AGGREGATION IN EXCEL</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833"/>
        <p:cNvGrpSpPr/>
        <p:nvPr/>
      </p:nvGrpSpPr>
      <p:grpSpPr>
        <a:xfrm>
          <a:off x="0" y="0"/>
          <a:ext cx="0" cy="0"/>
          <a:chOff x="0" y="0"/>
          <a:chExt cx="0" cy="0"/>
        </a:xfrm>
      </p:grpSpPr>
      <p:sp>
        <p:nvSpPr>
          <p:cNvPr id="1834" name="Shape 1834"/>
          <p:cNvSpPr/>
          <p:nvPr/>
        </p:nvSpPr>
        <p:spPr>
          <a:xfrm>
            <a:off x="635000" y="736600"/>
            <a:ext cx="10160100" cy="4317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Oswald"/>
              <a:buNone/>
            </a:pPr>
            <a:r>
              <a:rPr lang="en-US" sz="3200" b="1" i="0" u="none" strike="noStrike" cap="none">
                <a:solidFill>
                  <a:srgbClr val="000000"/>
                </a:solidFill>
                <a:latin typeface="Oswald"/>
                <a:ea typeface="Oswald"/>
                <a:cs typeface="Oswald"/>
                <a:sym typeface="Oswald"/>
              </a:rPr>
              <a:t>DATA AGGREGATION IN EXCEL</a:t>
            </a:r>
            <a:endParaRPr/>
          </a:p>
        </p:txBody>
      </p:sp>
      <p:sp>
        <p:nvSpPr>
          <p:cNvPr id="1835" name="Shape 1835"/>
          <p:cNvSpPr/>
          <p:nvPr/>
        </p:nvSpPr>
        <p:spPr>
          <a:xfrm>
            <a:off x="635000" y="1473200"/>
            <a:ext cx="11734800" cy="2806800"/>
          </a:xfrm>
          <a:prstGeom prst="rect">
            <a:avLst/>
          </a:prstGeom>
          <a:noFill/>
          <a:ln>
            <a:noFill/>
          </a:ln>
        </p:spPr>
        <p:txBody>
          <a:bodyPr spcFirstLastPara="1" wrap="square" lIns="0" tIns="0" rIns="0" bIns="0" anchor="t" anchorCtr="0">
            <a:noAutofit/>
          </a:bodyPr>
          <a:lstStyle/>
          <a:p>
            <a:pPr marL="0" marR="0" lvl="0" indent="0" algn="l" rtl="0">
              <a:lnSpc>
                <a:spcPct val="88333"/>
              </a:lnSpc>
              <a:spcBef>
                <a:spcPts val="0"/>
              </a:spcBef>
              <a:spcAft>
                <a:spcPts val="0"/>
              </a:spcAft>
              <a:buClr>
                <a:srgbClr val="FFFFFF"/>
              </a:buClr>
              <a:buFont typeface="Oswald"/>
              <a:buNone/>
            </a:pPr>
            <a:r>
              <a:rPr lang="en-US" sz="8000" b="1">
                <a:solidFill>
                  <a:srgbClr val="FFFFFF"/>
                </a:solidFill>
                <a:latin typeface="Oswald"/>
                <a:ea typeface="Oswald"/>
                <a:cs typeface="Oswald"/>
                <a:sym typeface="Oswald"/>
              </a:rPr>
              <a:t>HOMEWORK</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FFD800"/>
        </a:solidFill>
        <a:effectLst/>
      </p:bgPr>
    </p:bg>
    <p:spTree>
      <p:nvGrpSpPr>
        <p:cNvPr id="1" name="Shape 1845"/>
        <p:cNvGrpSpPr/>
        <p:nvPr/>
      </p:nvGrpSpPr>
      <p:grpSpPr>
        <a:xfrm>
          <a:off x="0" y="0"/>
          <a:ext cx="0" cy="0"/>
          <a:chOff x="0" y="0"/>
          <a:chExt cx="0" cy="0"/>
        </a:xfrm>
      </p:grpSpPr>
      <p:sp>
        <p:nvSpPr>
          <p:cNvPr id="1846" name="Shape 1846"/>
          <p:cNvSpPr/>
          <p:nvPr/>
        </p:nvSpPr>
        <p:spPr>
          <a:xfrm>
            <a:off x="635000" y="1571595"/>
            <a:ext cx="11734800" cy="1612800"/>
          </a:xfrm>
          <a:prstGeom prst="rect">
            <a:avLst/>
          </a:prstGeom>
          <a:noFill/>
          <a:ln>
            <a:noFill/>
          </a:ln>
        </p:spPr>
        <p:txBody>
          <a:bodyPr spcFirstLastPara="1" wrap="square" lIns="0" tIns="0" rIns="0" bIns="0" anchor="t" anchorCtr="0">
            <a:noAutofit/>
          </a:bodyPr>
          <a:lstStyle/>
          <a:p>
            <a:pPr marL="0" marR="0" lvl="0" indent="0" algn="l" rtl="0">
              <a:lnSpc>
                <a:spcPct val="75000"/>
              </a:lnSpc>
              <a:spcBef>
                <a:spcPts val="0"/>
              </a:spcBef>
              <a:spcAft>
                <a:spcPts val="0"/>
              </a:spcAft>
              <a:buClr>
                <a:srgbClr val="FFFFFF"/>
              </a:buClr>
              <a:buFont typeface="Oswald"/>
              <a:buNone/>
            </a:pPr>
            <a:r>
              <a:rPr lang="en-US" sz="9000" b="1" i="0" u="none" strike="noStrike" cap="none">
                <a:solidFill>
                  <a:srgbClr val="FFFFFF"/>
                </a:solidFill>
                <a:latin typeface="Oswald"/>
                <a:ea typeface="Oswald"/>
                <a:cs typeface="Oswald"/>
                <a:sym typeface="Oswald"/>
              </a:rPr>
              <a:t>Q&amp;A</a:t>
            </a:r>
            <a:endParaRPr/>
          </a:p>
        </p:txBody>
      </p:sp>
      <p:cxnSp>
        <p:nvCxnSpPr>
          <p:cNvPr id="1847" name="Shape 1847"/>
          <p:cNvCxnSpPr/>
          <p:nvPr/>
        </p:nvCxnSpPr>
        <p:spPr>
          <a:xfrm>
            <a:off x="635000" y="635000"/>
            <a:ext cx="11734800" cy="0"/>
          </a:xfrm>
          <a:prstGeom prst="straightConnector1">
            <a:avLst/>
          </a:prstGeom>
          <a:noFill/>
          <a:ln w="12700" cap="flat" cmpd="sng">
            <a:solidFill>
              <a:srgbClr val="FFFFFF"/>
            </a:solidFill>
            <a:prstDash val="solid"/>
            <a:miter lim="8000"/>
            <a:headEnd type="none" w="sm" len="sm"/>
            <a:tailEnd type="none" w="sm" len="sm"/>
          </a:ln>
        </p:spPr>
      </p:cxnSp>
      <p:cxnSp>
        <p:nvCxnSpPr>
          <p:cNvPr id="1848" name="Shape 1848"/>
          <p:cNvCxnSpPr/>
          <p:nvPr/>
        </p:nvCxnSpPr>
        <p:spPr>
          <a:xfrm>
            <a:off x="635000" y="1219200"/>
            <a:ext cx="11734800" cy="0"/>
          </a:xfrm>
          <a:prstGeom prst="straightConnector1">
            <a:avLst/>
          </a:prstGeom>
          <a:noFill/>
          <a:ln w="12700" cap="flat" cmpd="sng">
            <a:solidFill>
              <a:srgbClr val="FFFFFF"/>
            </a:solidFill>
            <a:prstDash val="solid"/>
            <a:miter lim="8000"/>
            <a:headEnd type="none" w="sm" len="sm"/>
            <a:tailEnd type="none" w="sm" len="sm"/>
          </a:ln>
        </p:spPr>
      </p:cxnSp>
      <p:sp>
        <p:nvSpPr>
          <p:cNvPr id="1849" name="Shape 1849"/>
          <p:cNvSpPr/>
          <p:nvPr/>
        </p:nvSpPr>
        <p:spPr>
          <a:xfrm>
            <a:off x="635000" y="736600"/>
            <a:ext cx="7721700" cy="431700"/>
          </a:xfrm>
          <a:prstGeom prst="rect">
            <a:avLst/>
          </a:prstGeom>
          <a:noFill/>
          <a:ln>
            <a:noFill/>
          </a:ln>
        </p:spPr>
        <p:txBody>
          <a:bodyPr spcFirstLastPara="1" wrap="square" lIns="0" tIns="0" rIns="0" bIns="0" anchor="t" anchorCtr="0">
            <a:noAutofit/>
          </a:bodyPr>
          <a:lstStyle/>
          <a:p>
            <a:pPr marL="0" lvl="0" indent="0" rtl="0">
              <a:spcBef>
                <a:spcPts val="0"/>
              </a:spcBef>
              <a:spcAft>
                <a:spcPts val="0"/>
              </a:spcAft>
              <a:buClr>
                <a:schemeClr val="dk1"/>
              </a:buClr>
              <a:buFont typeface="Oswald"/>
              <a:buNone/>
            </a:pPr>
            <a:r>
              <a:rPr lang="en-US" sz="3200" b="1">
                <a:solidFill>
                  <a:schemeClr val="dk1"/>
                </a:solidFill>
                <a:latin typeface="Oswald"/>
                <a:ea typeface="Oswald"/>
                <a:cs typeface="Oswald"/>
                <a:sym typeface="Oswald"/>
              </a:rPr>
              <a:t>DATA AGGREGATION IN EXCEL</a:t>
            </a:r>
            <a:endParaRPr sz="3300" b="1">
              <a:solidFill>
                <a:schemeClr val="dk1"/>
              </a:solidFill>
              <a:latin typeface="Oswald"/>
              <a:ea typeface="Oswald"/>
              <a:cs typeface="Oswald"/>
              <a:sym typeface="Oswald"/>
            </a:endParaRPr>
          </a:p>
          <a:p>
            <a:pPr marL="0" marR="0" lvl="0" indent="0" algn="l" rtl="0">
              <a:lnSpc>
                <a:spcPct val="114285"/>
              </a:lnSpc>
              <a:spcBef>
                <a:spcPts val="0"/>
              </a:spcBef>
              <a:spcAft>
                <a:spcPts val="0"/>
              </a:spcAft>
              <a:buClr>
                <a:srgbClr val="000000"/>
              </a:buClr>
              <a:buFont typeface="Arial"/>
              <a:buNone/>
            </a:pPr>
            <a:endParaRPr sz="3200" b="1">
              <a:solidFill>
                <a:schemeClr val="dk1"/>
              </a:solidFill>
              <a:latin typeface="Oswald"/>
              <a:ea typeface="Oswald"/>
              <a:cs typeface="Oswald"/>
              <a:sym typeface="Oswald"/>
            </a:endParaRPr>
          </a:p>
        </p:txBody>
      </p:sp>
    </p:spTree>
  </p:cSld>
  <p:clrMapOvr>
    <a:masterClrMapping/>
  </p:clrMapOvr>
  <p:transition spd="med">
    <p:fade thruBlk="1"/>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34"/>
        <p:cNvGrpSpPr/>
        <p:nvPr/>
      </p:nvGrpSpPr>
      <p:grpSpPr>
        <a:xfrm>
          <a:off x="0" y="0"/>
          <a:ext cx="0" cy="0"/>
          <a:chOff x="0" y="0"/>
          <a:chExt cx="0" cy="0"/>
        </a:xfrm>
      </p:grpSpPr>
      <p:sp>
        <p:nvSpPr>
          <p:cNvPr id="1535" name="Shape 1535"/>
          <p:cNvSpPr txBox="1">
            <a:spLocks noGrp="1"/>
          </p:cNvSpPr>
          <p:nvPr>
            <p:ph type="body" idx="1"/>
          </p:nvPr>
        </p:nvSpPr>
        <p:spPr>
          <a:xfrm>
            <a:off x="635006" y="1453675"/>
            <a:ext cx="11734800" cy="3809999"/>
          </a:xfrm>
          <a:prstGeom prst="rect">
            <a:avLst/>
          </a:prstGeom>
          <a:noFill/>
          <a:ln>
            <a:noFill/>
          </a:ln>
        </p:spPr>
        <p:txBody>
          <a:bodyPr spcFirstLastPara="1" wrap="square" lIns="0" tIns="0" rIns="0" bIns="0" anchor="t" anchorCtr="0">
            <a:noAutofit/>
          </a:bodyPr>
          <a:lstStyle/>
          <a:p>
            <a:pPr marL="0" marR="0" lvl="0" indent="0" algn="l" rtl="0">
              <a:lnSpc>
                <a:spcPct val="115000"/>
              </a:lnSpc>
              <a:spcBef>
                <a:spcPts val="600"/>
              </a:spcBef>
              <a:spcAft>
                <a:spcPts val="0"/>
              </a:spcAft>
              <a:buNone/>
            </a:pPr>
            <a:r>
              <a:rPr lang="en-US" sz="2400" b="1" i="0" u="none" strike="noStrike" cap="none">
                <a:solidFill>
                  <a:schemeClr val="dk1"/>
                </a:solidFill>
                <a:latin typeface="Georgia"/>
                <a:ea typeface="Georgia"/>
                <a:cs typeface="Georgia"/>
                <a:sym typeface="Georgia"/>
              </a:rPr>
              <a:t>Aggregate</a:t>
            </a:r>
            <a:r>
              <a:rPr lang="en-US" sz="2400" b="0" i="0" u="none" strike="noStrike" cap="none">
                <a:solidFill>
                  <a:schemeClr val="dk1"/>
                </a:solidFill>
                <a:latin typeface="Georgia"/>
                <a:ea typeface="Georgia"/>
                <a:cs typeface="Georgia"/>
                <a:sym typeface="Georgia"/>
              </a:rPr>
              <a:t> functions </a:t>
            </a:r>
            <a:r>
              <a:rPr lang="en-US" sz="2400" b="0" u="none" strike="noStrike" cap="none">
                <a:solidFill>
                  <a:schemeClr val="dk1"/>
                </a:solidFill>
                <a:latin typeface="Georgia"/>
                <a:ea typeface="Georgia"/>
                <a:cs typeface="Georgia"/>
                <a:sym typeface="Georgia"/>
              </a:rPr>
              <a:t>summarize</a:t>
            </a:r>
            <a:r>
              <a:rPr lang="en-US" sz="2400" b="0" i="1" u="none" strike="noStrike" cap="none">
                <a:solidFill>
                  <a:schemeClr val="dk1"/>
                </a:solidFill>
                <a:latin typeface="Georgia"/>
                <a:ea typeface="Georgia"/>
                <a:cs typeface="Georgia"/>
                <a:sym typeface="Georgia"/>
              </a:rPr>
              <a:t> </a:t>
            </a:r>
            <a:r>
              <a:rPr lang="en-US" sz="2400" b="0" i="0" u="none" strike="noStrike" cap="none">
                <a:solidFill>
                  <a:schemeClr val="dk1"/>
                </a:solidFill>
                <a:latin typeface="Georgia"/>
                <a:ea typeface="Georgia"/>
                <a:cs typeface="Georgia"/>
                <a:sym typeface="Georgia"/>
              </a:rPr>
              <a:t>data in various ways.</a:t>
            </a:r>
            <a:r>
              <a:rPr lang="en-US" sz="2400"/>
              <a:t> </a:t>
            </a:r>
            <a:r>
              <a:rPr lang="en-US" sz="2400">
                <a:solidFill>
                  <a:schemeClr val="dk1"/>
                </a:solidFill>
                <a:latin typeface="Georgia"/>
                <a:ea typeface="Georgia"/>
                <a:cs typeface="Georgia"/>
                <a:sym typeface="Georgia"/>
              </a:rPr>
              <a:t>These</a:t>
            </a:r>
            <a:r>
              <a:rPr lang="en-US" sz="2400" b="0" i="0" u="none" strike="noStrike" cap="none">
                <a:solidFill>
                  <a:schemeClr val="dk1"/>
                </a:solidFill>
                <a:latin typeface="Georgia"/>
                <a:ea typeface="Georgia"/>
                <a:cs typeface="Georgia"/>
                <a:sym typeface="Georgia"/>
              </a:rPr>
              <a:t> functions are helpful on their own, </a:t>
            </a:r>
            <a:r>
              <a:rPr lang="en-US" sz="2400">
                <a:solidFill>
                  <a:schemeClr val="dk1"/>
                </a:solidFill>
                <a:latin typeface="Georgia"/>
                <a:ea typeface="Georgia"/>
                <a:cs typeface="Georgia"/>
                <a:sym typeface="Georgia"/>
              </a:rPr>
              <a:t>but they also play an integral role in</a:t>
            </a:r>
            <a:r>
              <a:rPr lang="en-US" sz="2400" b="0" i="0" u="none" strike="noStrike" cap="none">
                <a:solidFill>
                  <a:schemeClr val="dk1"/>
                </a:solidFill>
                <a:latin typeface="Georgia"/>
                <a:ea typeface="Georgia"/>
                <a:cs typeface="Georgia"/>
                <a:sym typeface="Georgia"/>
              </a:rPr>
              <a:t> </a:t>
            </a:r>
            <a:r>
              <a:rPr lang="en-US" sz="2400">
                <a:solidFill>
                  <a:schemeClr val="dk1"/>
                </a:solidFill>
                <a:latin typeface="Georgia"/>
                <a:ea typeface="Georgia"/>
                <a:cs typeface="Georgia"/>
                <a:sym typeface="Georgia"/>
              </a:rPr>
              <a:t>using</a:t>
            </a:r>
            <a:r>
              <a:rPr lang="en-US" sz="2400" b="0" i="0" u="none" strike="noStrike" cap="none">
                <a:solidFill>
                  <a:schemeClr val="dk1"/>
                </a:solidFill>
                <a:latin typeface="Georgia"/>
                <a:ea typeface="Georgia"/>
                <a:cs typeface="Georgia"/>
                <a:sym typeface="Georgia"/>
              </a:rPr>
              <a:t> </a:t>
            </a:r>
            <a:r>
              <a:rPr lang="en-US" sz="2400" b="1">
                <a:solidFill>
                  <a:schemeClr val="dk1"/>
                </a:solidFill>
                <a:latin typeface="Georgia"/>
                <a:ea typeface="Georgia"/>
                <a:cs typeface="Georgia"/>
                <a:sym typeface="Georgia"/>
              </a:rPr>
              <a:t>P</a:t>
            </a:r>
            <a:r>
              <a:rPr lang="en-US" sz="2400" b="1" u="none" strike="noStrike" cap="none">
                <a:solidFill>
                  <a:schemeClr val="dk1"/>
                </a:solidFill>
                <a:latin typeface="Georgia"/>
                <a:ea typeface="Georgia"/>
                <a:cs typeface="Georgia"/>
                <a:sym typeface="Georgia"/>
              </a:rPr>
              <a:t>ivot</a:t>
            </a:r>
            <a:r>
              <a:rPr lang="en-US" sz="2400" b="1">
                <a:solidFill>
                  <a:schemeClr val="dk1"/>
                </a:solidFill>
                <a:latin typeface="Georgia"/>
                <a:ea typeface="Georgia"/>
                <a:cs typeface="Georgia"/>
                <a:sym typeface="Georgia"/>
              </a:rPr>
              <a:t>T</a:t>
            </a:r>
            <a:r>
              <a:rPr lang="en-US" sz="2400" b="1" u="none" strike="noStrike" cap="none">
                <a:solidFill>
                  <a:schemeClr val="dk1"/>
                </a:solidFill>
                <a:latin typeface="Georgia"/>
                <a:ea typeface="Georgia"/>
                <a:cs typeface="Georgia"/>
                <a:sym typeface="Georgia"/>
              </a:rPr>
              <a:t>ables</a:t>
            </a:r>
            <a:r>
              <a:rPr lang="en-US" sz="2400" b="0" i="0" u="none" strike="noStrike" cap="none">
                <a:solidFill>
                  <a:schemeClr val="dk1"/>
                </a:solidFill>
                <a:latin typeface="Georgia"/>
                <a:ea typeface="Georgia"/>
                <a:cs typeface="Georgia"/>
                <a:sym typeface="Georgia"/>
              </a:rPr>
              <a:t>. </a:t>
            </a:r>
            <a:endParaRPr sz="2400"/>
          </a:p>
          <a:p>
            <a:pPr marL="0" marR="0" lvl="0" indent="0" algn="l" rtl="0">
              <a:lnSpc>
                <a:spcPct val="115000"/>
              </a:lnSpc>
              <a:spcBef>
                <a:spcPts val="1600"/>
              </a:spcBef>
              <a:spcAft>
                <a:spcPts val="0"/>
              </a:spcAft>
              <a:buNone/>
            </a:pPr>
            <a:r>
              <a:rPr lang="en-US" sz="2400" b="0" i="0" u="none" strike="noStrike" cap="none">
                <a:solidFill>
                  <a:schemeClr val="dk1"/>
                </a:solidFill>
                <a:latin typeface="Georgia"/>
                <a:ea typeface="Georgia"/>
                <a:cs typeface="Georgia"/>
                <a:sym typeface="Georgia"/>
              </a:rPr>
              <a:t>Pivot</a:t>
            </a:r>
            <a:r>
              <a:rPr lang="en-US" sz="2400">
                <a:solidFill>
                  <a:schemeClr val="dk1"/>
                </a:solidFill>
                <a:latin typeface="Georgia"/>
                <a:ea typeface="Georgia"/>
                <a:cs typeface="Georgia"/>
                <a:sym typeface="Georgia"/>
              </a:rPr>
              <a:t>T</a:t>
            </a:r>
            <a:r>
              <a:rPr lang="en-US" sz="2400" b="0" i="0" u="none" strike="noStrike" cap="none">
                <a:solidFill>
                  <a:schemeClr val="dk1"/>
                </a:solidFill>
                <a:latin typeface="Georgia"/>
                <a:ea typeface="Georgia"/>
                <a:cs typeface="Georgia"/>
                <a:sym typeface="Georgia"/>
              </a:rPr>
              <a:t>ables are tremendously helpful when creating summaries of data</a:t>
            </a:r>
            <a:r>
              <a:rPr lang="en-US" sz="2400">
                <a:solidFill>
                  <a:schemeClr val="dk1"/>
                </a:solidFill>
                <a:latin typeface="Georgia"/>
                <a:ea typeface="Georgia"/>
                <a:cs typeface="Georgia"/>
                <a:sym typeface="Georgia"/>
              </a:rPr>
              <a:t>! </a:t>
            </a:r>
            <a:endParaRPr sz="2400" b="0" i="0" u="none" strike="noStrike" cap="none">
              <a:solidFill>
                <a:srgbClr val="000000"/>
              </a:solidFill>
              <a:latin typeface="Georgia"/>
              <a:ea typeface="Georgia"/>
              <a:cs typeface="Georgia"/>
              <a:sym typeface="Georgia"/>
            </a:endParaRPr>
          </a:p>
        </p:txBody>
      </p:sp>
      <p:sp>
        <p:nvSpPr>
          <p:cNvPr id="1536" name="Shape 1536"/>
          <p:cNvSpPr/>
          <p:nvPr/>
        </p:nvSpPr>
        <p:spPr>
          <a:xfrm>
            <a:off x="635000" y="736600"/>
            <a:ext cx="7721699" cy="4317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Oswald"/>
              <a:buNone/>
            </a:pPr>
            <a:r>
              <a:rPr lang="en-US" sz="3200" b="1" i="0" u="none" strike="noStrike" cap="none">
                <a:solidFill>
                  <a:srgbClr val="000000"/>
                </a:solidFill>
                <a:latin typeface="Oswald"/>
                <a:ea typeface="Oswald"/>
                <a:cs typeface="Oswald"/>
                <a:sym typeface="Oswald"/>
              </a:rPr>
              <a:t>OPENING</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853"/>
        <p:cNvGrpSpPr/>
        <p:nvPr/>
      </p:nvGrpSpPr>
      <p:grpSpPr>
        <a:xfrm>
          <a:off x="0" y="0"/>
          <a:ext cx="0" cy="0"/>
          <a:chOff x="0" y="0"/>
          <a:chExt cx="0" cy="0"/>
        </a:xfrm>
      </p:grpSpPr>
      <p:sp>
        <p:nvSpPr>
          <p:cNvPr id="1854" name="Shape 1854"/>
          <p:cNvSpPr/>
          <p:nvPr/>
        </p:nvSpPr>
        <p:spPr>
          <a:xfrm>
            <a:off x="564063" y="1278670"/>
            <a:ext cx="11747100" cy="2801700"/>
          </a:xfrm>
          <a:prstGeom prst="rect">
            <a:avLst/>
          </a:prstGeom>
          <a:noFill/>
          <a:ln>
            <a:noFill/>
          </a:ln>
        </p:spPr>
        <p:txBody>
          <a:bodyPr spcFirstLastPara="1" wrap="square" lIns="0" tIns="0" rIns="0" bIns="0" anchor="t" anchorCtr="0">
            <a:noAutofit/>
          </a:bodyPr>
          <a:lstStyle/>
          <a:p>
            <a:pPr marL="0" marR="0" lvl="0" indent="0" algn="l" rtl="0">
              <a:lnSpc>
                <a:spcPct val="88333"/>
              </a:lnSpc>
              <a:spcBef>
                <a:spcPts val="0"/>
              </a:spcBef>
              <a:spcAft>
                <a:spcPts val="0"/>
              </a:spcAft>
              <a:buNone/>
            </a:pPr>
            <a:endParaRPr sz="1800">
              <a:solidFill>
                <a:schemeClr val="dk1"/>
              </a:solidFill>
              <a:latin typeface="Oswald"/>
              <a:ea typeface="Oswald"/>
              <a:cs typeface="Oswald"/>
              <a:sym typeface="Oswald"/>
            </a:endParaRPr>
          </a:p>
          <a:p>
            <a:pPr marL="0" marR="0" lvl="0" indent="0" algn="l" rtl="0">
              <a:lnSpc>
                <a:spcPct val="88333"/>
              </a:lnSpc>
              <a:spcBef>
                <a:spcPts val="0"/>
              </a:spcBef>
              <a:spcAft>
                <a:spcPts val="0"/>
              </a:spcAft>
              <a:buNone/>
            </a:pPr>
            <a:r>
              <a:rPr lang="en-US" sz="8500" b="1">
                <a:solidFill>
                  <a:srgbClr val="FFFFFF"/>
                </a:solidFill>
                <a:latin typeface="Oswald"/>
                <a:ea typeface="Oswald"/>
                <a:cs typeface="Oswald"/>
                <a:sym typeface="Oswald"/>
              </a:rPr>
              <a:t>RESOURCES</a:t>
            </a:r>
            <a:endParaRPr sz="1600"/>
          </a:p>
        </p:txBody>
      </p:sp>
      <p:sp>
        <p:nvSpPr>
          <p:cNvPr id="1855" name="Shape 1855"/>
          <p:cNvSpPr txBox="1">
            <a:spLocks noGrp="1"/>
          </p:cNvSpPr>
          <p:nvPr>
            <p:ph type="title"/>
          </p:nvPr>
        </p:nvSpPr>
        <p:spPr>
          <a:xfrm>
            <a:off x="495927" y="600229"/>
            <a:ext cx="11838600" cy="713400"/>
          </a:xfrm>
          <a:prstGeom prst="rect">
            <a:avLst/>
          </a:prstGeom>
          <a:noFill/>
          <a:ln>
            <a:noFill/>
          </a:ln>
        </p:spPr>
        <p:txBody>
          <a:bodyPr spcFirstLastPara="1" wrap="square" lIns="97475" tIns="48725" rIns="97475" bIns="48725" anchor="ctr" anchorCtr="0">
            <a:noAutofit/>
          </a:bodyPr>
          <a:lstStyle/>
          <a:p>
            <a:pPr marL="0" lvl="0" indent="0" rtl="0">
              <a:lnSpc>
                <a:spcPct val="100000"/>
              </a:lnSpc>
              <a:spcBef>
                <a:spcPts val="0"/>
              </a:spcBef>
              <a:spcAft>
                <a:spcPts val="0"/>
              </a:spcAft>
              <a:buClr>
                <a:schemeClr val="dk1"/>
              </a:buClr>
              <a:buFont typeface="Oswald"/>
              <a:buNone/>
            </a:pPr>
            <a:r>
              <a:rPr lang="en-US" sz="3200"/>
              <a:t>DATA AGGREGATION IN EXCEL</a:t>
            </a:r>
            <a:endParaRPr sz="3300"/>
          </a:p>
        </p:txBody>
      </p:sp>
    </p:spTree>
  </p:cSld>
  <p:clrMapOvr>
    <a:masterClrMapping/>
  </p:clrMapOvr>
  <p:transition spd="med">
    <p:fade thruBlk="1"/>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859"/>
        <p:cNvGrpSpPr/>
        <p:nvPr/>
      </p:nvGrpSpPr>
      <p:grpSpPr>
        <a:xfrm>
          <a:off x="0" y="0"/>
          <a:ext cx="0" cy="0"/>
          <a:chOff x="0" y="0"/>
          <a:chExt cx="0" cy="0"/>
        </a:xfrm>
      </p:grpSpPr>
      <p:sp>
        <p:nvSpPr>
          <p:cNvPr id="1860" name="Shape 1860"/>
          <p:cNvSpPr/>
          <p:nvPr/>
        </p:nvSpPr>
        <p:spPr>
          <a:xfrm>
            <a:off x="635000" y="736600"/>
            <a:ext cx="7721700" cy="4317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Oswald"/>
              <a:buNone/>
            </a:pPr>
            <a:r>
              <a:rPr lang="en-US" sz="3200" b="1" i="0" u="none" strike="noStrike" cap="none">
                <a:solidFill>
                  <a:srgbClr val="000000"/>
                </a:solidFill>
                <a:latin typeface="Oswald"/>
                <a:ea typeface="Oswald"/>
                <a:cs typeface="Oswald"/>
                <a:sym typeface="Oswald"/>
              </a:rPr>
              <a:t>DATA AGGREGATION IN EXCEL</a:t>
            </a:r>
            <a:endParaRPr/>
          </a:p>
        </p:txBody>
      </p:sp>
      <p:sp>
        <p:nvSpPr>
          <p:cNvPr id="1861" name="Shape 1861"/>
          <p:cNvSpPr txBox="1">
            <a:spLocks noGrp="1"/>
          </p:cNvSpPr>
          <p:nvPr>
            <p:ph type="title"/>
          </p:nvPr>
        </p:nvSpPr>
        <p:spPr>
          <a:xfrm>
            <a:off x="635000" y="1473200"/>
            <a:ext cx="11734800" cy="711300"/>
          </a:xfrm>
          <a:prstGeom prst="rect">
            <a:avLst/>
          </a:prstGeom>
          <a:noFill/>
          <a:ln>
            <a:noFill/>
          </a:ln>
        </p:spPr>
        <p:txBody>
          <a:bodyPr spcFirstLastPara="1" wrap="square" lIns="0" tIns="0" rIns="0" bIns="0" anchor="t" anchorCtr="0">
            <a:noAutofit/>
          </a:bodyPr>
          <a:lstStyle/>
          <a:p>
            <a:pPr marL="0" lvl="0" indent="0" rtl="0">
              <a:spcBef>
                <a:spcPts val="0"/>
              </a:spcBef>
              <a:spcAft>
                <a:spcPts val="0"/>
              </a:spcAft>
              <a:buClr>
                <a:schemeClr val="dk1"/>
              </a:buClr>
              <a:buFont typeface="Oswald"/>
              <a:buNone/>
            </a:pPr>
            <a:r>
              <a:rPr lang="en-US" sz="5400" b="1">
                <a:solidFill>
                  <a:schemeClr val="dk1"/>
                </a:solidFill>
                <a:latin typeface="Oswald"/>
                <a:ea typeface="Oswald"/>
                <a:cs typeface="Oswald"/>
                <a:sym typeface="Oswald"/>
              </a:rPr>
              <a:t>RESOURCES</a:t>
            </a:r>
            <a:endParaRPr/>
          </a:p>
        </p:txBody>
      </p:sp>
      <p:sp>
        <p:nvSpPr>
          <p:cNvPr id="1862" name="Shape 1862"/>
          <p:cNvSpPr txBox="1">
            <a:spLocks noGrp="1"/>
          </p:cNvSpPr>
          <p:nvPr>
            <p:ph type="body" idx="1"/>
          </p:nvPr>
        </p:nvSpPr>
        <p:spPr>
          <a:xfrm>
            <a:off x="632056" y="2413000"/>
            <a:ext cx="11734800" cy="3810000"/>
          </a:xfrm>
          <a:prstGeom prst="rect">
            <a:avLst/>
          </a:prstGeom>
          <a:noFill/>
          <a:ln>
            <a:noFill/>
          </a:ln>
        </p:spPr>
        <p:txBody>
          <a:bodyPr spcFirstLastPara="1" wrap="square" lIns="0" tIns="0" rIns="0" bIns="0" anchor="t" anchorCtr="0">
            <a:noAutofit/>
          </a:bodyPr>
          <a:lstStyle/>
          <a:p>
            <a:pPr marL="457200" marR="0" lvl="0" indent="-381000" algn="l" rtl="0">
              <a:lnSpc>
                <a:spcPct val="115000"/>
              </a:lnSpc>
              <a:spcBef>
                <a:spcPts val="0"/>
              </a:spcBef>
              <a:spcAft>
                <a:spcPts val="0"/>
              </a:spcAft>
              <a:buSzPts val="2400"/>
              <a:buFont typeface="Georgia"/>
              <a:buChar char="●"/>
            </a:pPr>
            <a:r>
              <a:rPr lang="en-US" sz="2400" b="0" i="0" u="none" strike="noStrike" cap="none">
                <a:solidFill>
                  <a:schemeClr val="dk1"/>
                </a:solidFill>
                <a:latin typeface="Georgia"/>
                <a:ea typeface="Georgia"/>
                <a:cs typeface="Georgia"/>
                <a:sym typeface="Georgia"/>
              </a:rPr>
              <a:t>The Excel documentation on the Microsoft website is helpful when looking up the arguments and behavior of Excel functions: </a:t>
            </a:r>
            <a:r>
              <a:rPr lang="en-US" sz="2400" b="0" i="0" u="sng" strike="noStrike" cap="none">
                <a:solidFill>
                  <a:schemeClr val="hlink"/>
                </a:solidFill>
                <a:latin typeface="Georgia"/>
                <a:ea typeface="Georgia"/>
                <a:cs typeface="Georgia"/>
                <a:sym typeface="Georgia"/>
                <a:hlinkClick r:id="rId3"/>
              </a:rPr>
              <a:t>https://support.office.com/en-us/excel</a:t>
            </a:r>
            <a:endParaRPr sz="2400">
              <a:solidFill>
                <a:schemeClr val="dk1"/>
              </a:solidFill>
              <a:latin typeface="Georgia"/>
              <a:ea typeface="Georgia"/>
              <a:cs typeface="Georgia"/>
              <a:sym typeface="Georgia"/>
            </a:endParaRPr>
          </a:p>
          <a:p>
            <a:pPr marL="457200" marR="0" lvl="0" indent="-381000" algn="l" rtl="0">
              <a:lnSpc>
                <a:spcPct val="115000"/>
              </a:lnSpc>
              <a:spcBef>
                <a:spcPts val="0"/>
              </a:spcBef>
              <a:spcAft>
                <a:spcPts val="0"/>
              </a:spcAft>
              <a:buSzPts val="2400"/>
              <a:buFont typeface="Georgia"/>
              <a:buChar char="●"/>
            </a:pPr>
            <a:r>
              <a:rPr lang="en-US" sz="2400">
                <a:solidFill>
                  <a:schemeClr val="dk1"/>
                </a:solidFill>
                <a:latin typeface="Georgia"/>
                <a:ea typeface="Georgia"/>
                <a:cs typeface="Georgia"/>
                <a:sym typeface="Georgia"/>
              </a:rPr>
              <a:t>Common PivotTable issues and solutions: </a:t>
            </a:r>
            <a:r>
              <a:rPr lang="en-US" sz="2400" u="sng">
                <a:solidFill>
                  <a:schemeClr val="hlink"/>
                </a:solidFill>
                <a:latin typeface="Georgia"/>
                <a:ea typeface="Georgia"/>
                <a:cs typeface="Georgia"/>
                <a:sym typeface="Georgia"/>
                <a:hlinkClick r:id="rId4"/>
              </a:rPr>
              <a:t>https://youtu.be/P_0_zuvGYyU</a:t>
            </a:r>
            <a:endParaRPr sz="2400">
              <a:solidFill>
                <a:schemeClr val="dk1"/>
              </a:solidFill>
              <a:latin typeface="Georgia"/>
              <a:ea typeface="Georgia"/>
              <a:cs typeface="Georgia"/>
              <a:sym typeface="Georgia"/>
            </a:endParaRPr>
          </a:p>
          <a:p>
            <a:pPr marL="457200" marR="0" lvl="0" indent="-381000" algn="l" rtl="0">
              <a:lnSpc>
                <a:spcPct val="115000"/>
              </a:lnSpc>
              <a:spcBef>
                <a:spcPts val="0"/>
              </a:spcBef>
              <a:spcAft>
                <a:spcPts val="0"/>
              </a:spcAft>
              <a:buSzPts val="2400"/>
              <a:buFont typeface="Georgia"/>
              <a:buChar char="●"/>
            </a:pPr>
            <a:r>
              <a:rPr lang="en-US" sz="2400">
                <a:solidFill>
                  <a:schemeClr val="dk1"/>
                </a:solidFill>
                <a:latin typeface="Georgia"/>
                <a:ea typeface="Georgia"/>
                <a:cs typeface="Georgia"/>
                <a:sym typeface="Georgia"/>
              </a:rPr>
              <a:t>ExcelJet on conditional formatting using a control window: </a:t>
            </a:r>
            <a:r>
              <a:rPr lang="en-US" sz="2400" u="sng">
                <a:solidFill>
                  <a:schemeClr val="hlink"/>
                </a:solidFill>
                <a:latin typeface="Georgia"/>
                <a:ea typeface="Georgia"/>
                <a:cs typeface="Georgia"/>
                <a:sym typeface="Georgia"/>
                <a:hlinkClick r:id="rId5"/>
              </a:rPr>
              <a:t>https://youtu.be/aAOrhNHGQdg</a:t>
            </a:r>
            <a:endParaRPr sz="2400">
              <a:solidFill>
                <a:schemeClr val="dk1"/>
              </a:solidFill>
              <a:latin typeface="Georgia"/>
              <a:ea typeface="Georgia"/>
              <a:cs typeface="Georgia"/>
              <a:sym typeface="Georgia"/>
            </a:endParaRPr>
          </a:p>
          <a:p>
            <a:pPr marL="0" marR="0" lvl="0" indent="0" algn="l" rtl="0">
              <a:lnSpc>
                <a:spcPct val="115000"/>
              </a:lnSpc>
              <a:spcBef>
                <a:spcPts val="1000"/>
              </a:spcBef>
              <a:spcAft>
                <a:spcPts val="0"/>
              </a:spcAft>
              <a:buNone/>
            </a:pPr>
            <a:endParaRPr sz="2400">
              <a:solidFill>
                <a:schemeClr val="dk1"/>
              </a:solidFill>
              <a:latin typeface="Georgia"/>
              <a:ea typeface="Georgia"/>
              <a:cs typeface="Georgia"/>
              <a:sym typeface="Georgia"/>
            </a:endParaRPr>
          </a:p>
          <a:p>
            <a:pPr marL="0" marR="0" lvl="0" indent="0" algn="l" rtl="0">
              <a:lnSpc>
                <a:spcPct val="115000"/>
              </a:lnSpc>
              <a:spcBef>
                <a:spcPts val="0"/>
              </a:spcBef>
              <a:spcAft>
                <a:spcPts val="0"/>
              </a:spcAft>
              <a:buNone/>
            </a:pPr>
            <a:endParaRPr sz="2400">
              <a:solidFill>
                <a:schemeClr val="dk1"/>
              </a:solidFill>
              <a:latin typeface="Georgia"/>
              <a:ea typeface="Georgia"/>
              <a:cs typeface="Georgia"/>
              <a:sym typeface="Georgia"/>
            </a:endParaRPr>
          </a:p>
          <a:p>
            <a:pPr marL="0" marR="0" lvl="0" indent="0" algn="l" rtl="0">
              <a:lnSpc>
                <a:spcPct val="115000"/>
              </a:lnSpc>
              <a:spcBef>
                <a:spcPts val="0"/>
              </a:spcBef>
              <a:spcAft>
                <a:spcPts val="0"/>
              </a:spcAft>
              <a:buNone/>
            </a:pPr>
            <a:endParaRPr sz="2400">
              <a:solidFill>
                <a:schemeClr val="dk1"/>
              </a:solidFill>
              <a:latin typeface="Georgia"/>
              <a:ea typeface="Georgia"/>
              <a:cs typeface="Georgia"/>
              <a:sym typeface="Georgia"/>
            </a:endParaRPr>
          </a:p>
          <a:p>
            <a:pPr marL="0" marR="0" lvl="0" indent="0" algn="l" rtl="0">
              <a:lnSpc>
                <a:spcPct val="115000"/>
              </a:lnSpc>
              <a:spcBef>
                <a:spcPts val="0"/>
              </a:spcBef>
              <a:spcAft>
                <a:spcPts val="0"/>
              </a:spcAft>
              <a:buNone/>
            </a:pPr>
            <a:endParaRPr sz="2400">
              <a:solidFill>
                <a:schemeClr val="dk1"/>
              </a:solidFill>
              <a:latin typeface="Georgia"/>
              <a:ea typeface="Georgia"/>
              <a:cs typeface="Georgia"/>
              <a:sym typeface="Georgia"/>
            </a:endParaRPr>
          </a:p>
          <a:p>
            <a:pPr marL="0" marR="0" lvl="0" indent="0" algn="l" rtl="0">
              <a:lnSpc>
                <a:spcPct val="100000"/>
              </a:lnSpc>
              <a:spcBef>
                <a:spcPts val="2000"/>
              </a:spcBef>
              <a:spcAft>
                <a:spcPts val="0"/>
              </a:spcAft>
              <a:buClr>
                <a:srgbClr val="000000"/>
              </a:buClr>
              <a:buFont typeface="Arial"/>
              <a:buNone/>
            </a:pPr>
            <a:endParaRPr sz="2400" b="0" i="0" u="none" strike="noStrike" cap="none">
              <a:solidFill>
                <a:srgbClr val="000000"/>
              </a:solidFill>
              <a:latin typeface="Georgia"/>
              <a:ea typeface="Georgia"/>
              <a:cs typeface="Georgia"/>
              <a:sym typeface="Georgia"/>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FFAFC0"/>
        </a:solidFill>
        <a:effectLst/>
      </p:bgPr>
    </p:bg>
    <p:spTree>
      <p:nvGrpSpPr>
        <p:cNvPr id="1" name="Shape 1866"/>
        <p:cNvGrpSpPr/>
        <p:nvPr/>
      </p:nvGrpSpPr>
      <p:grpSpPr>
        <a:xfrm>
          <a:off x="0" y="0"/>
          <a:ext cx="0" cy="0"/>
          <a:chOff x="0" y="0"/>
          <a:chExt cx="0" cy="0"/>
        </a:xfrm>
      </p:grpSpPr>
      <p:sp>
        <p:nvSpPr>
          <p:cNvPr id="1867" name="Shape 1867"/>
          <p:cNvSpPr/>
          <p:nvPr/>
        </p:nvSpPr>
        <p:spPr>
          <a:xfrm>
            <a:off x="635000" y="1582928"/>
            <a:ext cx="11734800" cy="1612800"/>
          </a:xfrm>
          <a:prstGeom prst="rect">
            <a:avLst/>
          </a:prstGeom>
          <a:noFill/>
          <a:ln>
            <a:noFill/>
          </a:ln>
        </p:spPr>
        <p:txBody>
          <a:bodyPr spcFirstLastPara="1" wrap="square" lIns="0" tIns="0" rIns="0" bIns="0" anchor="t" anchorCtr="0">
            <a:noAutofit/>
          </a:bodyPr>
          <a:lstStyle/>
          <a:p>
            <a:pPr marL="0" marR="0" lvl="0" indent="0" algn="l" rtl="0">
              <a:lnSpc>
                <a:spcPct val="75000"/>
              </a:lnSpc>
              <a:spcBef>
                <a:spcPts val="0"/>
              </a:spcBef>
              <a:spcAft>
                <a:spcPts val="0"/>
              </a:spcAft>
              <a:buClr>
                <a:srgbClr val="FFFFFF"/>
              </a:buClr>
              <a:buFont typeface="Oswald"/>
              <a:buNone/>
            </a:pPr>
            <a:r>
              <a:rPr lang="en-US" sz="8000" b="1" i="0" u="none" strike="noStrike" cap="none">
                <a:solidFill>
                  <a:srgbClr val="FFFFFF"/>
                </a:solidFill>
                <a:latin typeface="Oswald"/>
                <a:ea typeface="Oswald"/>
                <a:cs typeface="Oswald"/>
                <a:sym typeface="Oswald"/>
              </a:rPr>
              <a:t>EXIT TICKET </a:t>
            </a:r>
            <a:endParaRPr sz="1400"/>
          </a:p>
          <a:p>
            <a:pPr marL="0" marR="0" lvl="0" indent="0" algn="l" rtl="0">
              <a:lnSpc>
                <a:spcPct val="75000"/>
              </a:lnSpc>
              <a:spcBef>
                <a:spcPts val="0"/>
              </a:spcBef>
              <a:spcAft>
                <a:spcPts val="0"/>
              </a:spcAft>
              <a:buClr>
                <a:srgbClr val="000000"/>
              </a:buClr>
              <a:buFont typeface="Arial"/>
              <a:buNone/>
            </a:pPr>
            <a:endParaRPr sz="9000" b="1" i="0" u="none" strike="noStrike" cap="none">
              <a:solidFill>
                <a:srgbClr val="FFFFFF"/>
              </a:solidFill>
              <a:latin typeface="Impact"/>
              <a:ea typeface="Impact"/>
              <a:cs typeface="Impact"/>
              <a:sym typeface="Impact"/>
            </a:endParaRPr>
          </a:p>
        </p:txBody>
      </p:sp>
      <p:cxnSp>
        <p:nvCxnSpPr>
          <p:cNvPr id="1868" name="Shape 1868"/>
          <p:cNvCxnSpPr/>
          <p:nvPr/>
        </p:nvCxnSpPr>
        <p:spPr>
          <a:xfrm>
            <a:off x="635000" y="635000"/>
            <a:ext cx="11734800" cy="0"/>
          </a:xfrm>
          <a:prstGeom prst="straightConnector1">
            <a:avLst/>
          </a:prstGeom>
          <a:noFill/>
          <a:ln w="12700" cap="flat" cmpd="sng">
            <a:solidFill>
              <a:srgbClr val="FFFFFF"/>
            </a:solidFill>
            <a:prstDash val="solid"/>
            <a:miter lim="8000"/>
            <a:headEnd type="none" w="sm" len="sm"/>
            <a:tailEnd type="none" w="sm" len="sm"/>
          </a:ln>
        </p:spPr>
      </p:cxnSp>
      <p:cxnSp>
        <p:nvCxnSpPr>
          <p:cNvPr id="1869" name="Shape 1869"/>
          <p:cNvCxnSpPr/>
          <p:nvPr/>
        </p:nvCxnSpPr>
        <p:spPr>
          <a:xfrm>
            <a:off x="635000" y="1219200"/>
            <a:ext cx="11734800" cy="0"/>
          </a:xfrm>
          <a:prstGeom prst="straightConnector1">
            <a:avLst/>
          </a:prstGeom>
          <a:noFill/>
          <a:ln w="12700" cap="flat" cmpd="sng">
            <a:solidFill>
              <a:srgbClr val="FFFFFF"/>
            </a:solidFill>
            <a:prstDash val="solid"/>
            <a:miter lim="8000"/>
            <a:headEnd type="none" w="sm" len="sm"/>
            <a:tailEnd type="none" w="sm" len="sm"/>
          </a:ln>
        </p:spPr>
      </p:cxnSp>
      <p:sp>
        <p:nvSpPr>
          <p:cNvPr id="1870" name="Shape 1870"/>
          <p:cNvSpPr/>
          <p:nvPr/>
        </p:nvSpPr>
        <p:spPr>
          <a:xfrm>
            <a:off x="635000" y="736600"/>
            <a:ext cx="7722000" cy="432000"/>
          </a:xfrm>
          <a:prstGeom prst="rect">
            <a:avLst/>
          </a:prstGeom>
          <a:noFill/>
          <a:ln>
            <a:noFill/>
          </a:ln>
        </p:spPr>
        <p:txBody>
          <a:bodyPr spcFirstLastPara="1" wrap="square" lIns="0" tIns="0" rIns="0" bIns="0" anchor="t" anchorCtr="0">
            <a:noAutofit/>
          </a:bodyPr>
          <a:lstStyle/>
          <a:p>
            <a:pPr marL="0" lvl="0" indent="0" rtl="0">
              <a:spcBef>
                <a:spcPts val="0"/>
              </a:spcBef>
              <a:spcAft>
                <a:spcPts val="0"/>
              </a:spcAft>
              <a:buClr>
                <a:schemeClr val="dk1"/>
              </a:buClr>
              <a:buFont typeface="Oswald"/>
              <a:buNone/>
            </a:pPr>
            <a:r>
              <a:rPr lang="en-US" sz="3200" b="1">
                <a:solidFill>
                  <a:schemeClr val="dk1"/>
                </a:solidFill>
                <a:latin typeface="Oswald"/>
                <a:ea typeface="Oswald"/>
                <a:cs typeface="Oswald"/>
                <a:sym typeface="Oswald"/>
              </a:rPr>
              <a:t>DATA AGGREGATION IN EXCEL</a:t>
            </a:r>
            <a:endParaRPr sz="3300" b="1">
              <a:solidFill>
                <a:schemeClr val="dk1"/>
              </a:solidFill>
              <a:latin typeface="Oswald"/>
              <a:ea typeface="Oswald"/>
              <a:cs typeface="Oswald"/>
              <a:sym typeface="Oswald"/>
            </a:endParaRPr>
          </a:p>
          <a:p>
            <a:pPr marL="0" marR="0" lvl="0" indent="0" algn="l" rtl="0">
              <a:lnSpc>
                <a:spcPct val="114285"/>
              </a:lnSpc>
              <a:spcBef>
                <a:spcPts val="0"/>
              </a:spcBef>
              <a:spcAft>
                <a:spcPts val="0"/>
              </a:spcAft>
              <a:buClr>
                <a:srgbClr val="000000"/>
              </a:buClr>
              <a:buFont typeface="Oswald"/>
              <a:buNone/>
            </a:pPr>
            <a:endParaRPr sz="3200" b="1">
              <a:solidFill>
                <a:schemeClr val="dk1"/>
              </a:solidFill>
              <a:latin typeface="Oswald"/>
              <a:ea typeface="Oswald"/>
              <a:cs typeface="Oswald"/>
              <a:sym typeface="Oswald"/>
            </a:endParaRPr>
          </a:p>
        </p:txBody>
      </p:sp>
      <p:sp>
        <p:nvSpPr>
          <p:cNvPr id="1871" name="Shape 1871"/>
          <p:cNvSpPr/>
          <p:nvPr/>
        </p:nvSpPr>
        <p:spPr>
          <a:xfrm>
            <a:off x="3113900" y="4078875"/>
            <a:ext cx="7722000" cy="432000"/>
          </a:xfrm>
          <a:prstGeom prst="rect">
            <a:avLst/>
          </a:prstGeom>
          <a:noFill/>
          <a:ln>
            <a:noFill/>
          </a:ln>
        </p:spPr>
        <p:txBody>
          <a:bodyPr spcFirstLastPara="1" wrap="square" lIns="0" tIns="0" rIns="0" bIns="0" anchor="t" anchorCtr="0">
            <a:noAutofit/>
          </a:bodyPr>
          <a:lstStyle/>
          <a:p>
            <a:pPr marL="0" marR="0" lvl="0" indent="0" algn="l" rtl="0">
              <a:lnSpc>
                <a:spcPct val="114285"/>
              </a:lnSpc>
              <a:spcBef>
                <a:spcPts val="0"/>
              </a:spcBef>
              <a:spcAft>
                <a:spcPts val="0"/>
              </a:spcAft>
              <a:buClr>
                <a:srgbClr val="000000"/>
              </a:buClr>
              <a:buFont typeface="Oswald"/>
              <a:buNone/>
            </a:pPr>
            <a:r>
              <a:rPr lang="en-US" sz="2900" b="1" i="0" u="none" strike="noStrike" cap="none">
                <a:solidFill>
                  <a:srgbClr val="000000"/>
                </a:solidFill>
                <a:latin typeface="Oswald"/>
                <a:ea typeface="Oswald"/>
                <a:cs typeface="Oswald"/>
                <a:sym typeface="Oswald"/>
              </a:rPr>
              <a:t>DON’T FORGET TO FILL OUT YOUR EXIT TICKET!</a:t>
            </a:r>
            <a:endParaRPr sz="140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D9D9D9"/>
        </a:solidFill>
        <a:effectLst/>
      </p:bgPr>
    </p:bg>
    <p:spTree>
      <p:nvGrpSpPr>
        <p:cNvPr id="1" name="Shape 1875"/>
        <p:cNvGrpSpPr/>
        <p:nvPr/>
      </p:nvGrpSpPr>
      <p:grpSpPr>
        <a:xfrm>
          <a:off x="0" y="0"/>
          <a:ext cx="0" cy="0"/>
          <a:chOff x="0" y="0"/>
          <a:chExt cx="0" cy="0"/>
        </a:xfrm>
      </p:grpSpPr>
      <p:sp>
        <p:nvSpPr>
          <p:cNvPr id="1876" name="Shape 1876"/>
          <p:cNvSpPr/>
          <p:nvPr/>
        </p:nvSpPr>
        <p:spPr>
          <a:xfrm>
            <a:off x="635000" y="736600"/>
            <a:ext cx="10160099" cy="4317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Oswald"/>
              <a:buNone/>
            </a:pPr>
            <a:r>
              <a:rPr lang="en-US" sz="3200" b="1" i="0" u="none" strike="noStrike" cap="none">
                <a:solidFill>
                  <a:srgbClr val="000000"/>
                </a:solidFill>
                <a:latin typeface="Oswald"/>
                <a:ea typeface="Oswald"/>
                <a:cs typeface="Oswald"/>
                <a:sym typeface="Oswald"/>
              </a:rPr>
              <a:t>DATA AGGREGATION IN EXCEL</a:t>
            </a:r>
            <a:endParaRPr/>
          </a:p>
        </p:txBody>
      </p:sp>
      <p:sp>
        <p:nvSpPr>
          <p:cNvPr id="1877" name="Shape 1877"/>
          <p:cNvSpPr/>
          <p:nvPr/>
        </p:nvSpPr>
        <p:spPr>
          <a:xfrm>
            <a:off x="635000" y="1473200"/>
            <a:ext cx="11734800" cy="2806799"/>
          </a:xfrm>
          <a:prstGeom prst="rect">
            <a:avLst/>
          </a:prstGeom>
          <a:noFill/>
          <a:ln>
            <a:noFill/>
          </a:ln>
        </p:spPr>
        <p:txBody>
          <a:bodyPr spcFirstLastPara="1" wrap="square" lIns="0" tIns="0" rIns="0" bIns="0" anchor="t" anchorCtr="0">
            <a:noAutofit/>
          </a:bodyPr>
          <a:lstStyle/>
          <a:p>
            <a:pPr marL="0" marR="0" lvl="0" indent="0" algn="l" rtl="0">
              <a:lnSpc>
                <a:spcPct val="88333"/>
              </a:lnSpc>
              <a:spcBef>
                <a:spcPts val="0"/>
              </a:spcBef>
              <a:spcAft>
                <a:spcPts val="0"/>
              </a:spcAft>
              <a:buClr>
                <a:srgbClr val="FFFFFF"/>
              </a:buClr>
              <a:buFont typeface="Oswald"/>
              <a:buNone/>
            </a:pPr>
            <a:r>
              <a:rPr lang="en-US" sz="9600" b="1" i="0" u="none" strike="noStrike" cap="none">
                <a:solidFill>
                  <a:srgbClr val="FFFFFF"/>
                </a:solidFill>
                <a:latin typeface="Oswald"/>
                <a:ea typeface="Oswald"/>
                <a:cs typeface="Oswald"/>
                <a:sym typeface="Oswald"/>
              </a:rPr>
              <a:t>CREDITS</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881"/>
        <p:cNvGrpSpPr/>
        <p:nvPr/>
      </p:nvGrpSpPr>
      <p:grpSpPr>
        <a:xfrm>
          <a:off x="0" y="0"/>
          <a:ext cx="0" cy="0"/>
          <a:chOff x="0" y="0"/>
          <a:chExt cx="0" cy="0"/>
        </a:xfrm>
      </p:grpSpPr>
      <p:sp>
        <p:nvSpPr>
          <p:cNvPr id="1882" name="Shape 1882"/>
          <p:cNvSpPr/>
          <p:nvPr/>
        </p:nvSpPr>
        <p:spPr>
          <a:xfrm>
            <a:off x="635000" y="736600"/>
            <a:ext cx="7721699" cy="4317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Oswald"/>
              <a:buNone/>
            </a:pPr>
            <a:r>
              <a:rPr lang="en-US" sz="3200" b="1" i="0" u="none" strike="noStrike" cap="none">
                <a:solidFill>
                  <a:srgbClr val="000000"/>
                </a:solidFill>
                <a:latin typeface="Oswald"/>
                <a:ea typeface="Oswald"/>
                <a:cs typeface="Oswald"/>
                <a:sym typeface="Oswald"/>
              </a:rPr>
              <a:t>DATA AGGREGATION IN EXCEL</a:t>
            </a:r>
            <a:endParaRPr/>
          </a:p>
        </p:txBody>
      </p:sp>
      <p:sp>
        <p:nvSpPr>
          <p:cNvPr id="1883" name="Shape 1883"/>
          <p:cNvSpPr txBox="1">
            <a:spLocks noGrp="1"/>
          </p:cNvSpPr>
          <p:nvPr>
            <p:ph type="title"/>
          </p:nvPr>
        </p:nvSpPr>
        <p:spPr>
          <a:xfrm>
            <a:off x="635000" y="1473200"/>
            <a:ext cx="11734800" cy="711300"/>
          </a:xfrm>
          <a:prstGeom prst="rect">
            <a:avLst/>
          </a:prstGeom>
          <a:noFill/>
          <a:ln>
            <a:noFill/>
          </a:ln>
        </p:spPr>
        <p:txBody>
          <a:bodyPr spcFirstLastPara="1" wrap="square" lIns="0" tIns="0" rIns="0" bIns="0" anchor="t" anchorCtr="0">
            <a:noAutofit/>
          </a:bodyPr>
          <a:lstStyle/>
          <a:p>
            <a:pPr marL="0" marR="0" lvl="0" indent="0" algn="l" rtl="0">
              <a:lnSpc>
                <a:spcPct val="92592"/>
              </a:lnSpc>
              <a:spcBef>
                <a:spcPts val="0"/>
              </a:spcBef>
              <a:spcAft>
                <a:spcPts val="0"/>
              </a:spcAft>
              <a:buClr>
                <a:srgbClr val="000000"/>
              </a:buClr>
              <a:buFont typeface="Oswald"/>
              <a:buNone/>
            </a:pPr>
            <a:r>
              <a:rPr lang="en-US" sz="5400" b="1" i="0" u="none" strike="noStrike" cap="none">
                <a:solidFill>
                  <a:srgbClr val="000000"/>
                </a:solidFill>
                <a:latin typeface="Oswald"/>
                <a:ea typeface="Oswald"/>
                <a:cs typeface="Oswald"/>
                <a:sym typeface="Oswald"/>
              </a:rPr>
              <a:t>CITATIONS</a:t>
            </a:r>
            <a:endParaRPr/>
          </a:p>
        </p:txBody>
      </p:sp>
      <p:sp>
        <p:nvSpPr>
          <p:cNvPr id="1884" name="Shape 1884"/>
          <p:cNvSpPr txBox="1">
            <a:spLocks noGrp="1"/>
          </p:cNvSpPr>
          <p:nvPr>
            <p:ph type="body" idx="1"/>
          </p:nvPr>
        </p:nvSpPr>
        <p:spPr>
          <a:xfrm>
            <a:off x="632056" y="2413000"/>
            <a:ext cx="11734800" cy="3810000"/>
          </a:xfrm>
          <a:prstGeom prst="rect">
            <a:avLst/>
          </a:prstGeom>
          <a:noFill/>
          <a:ln>
            <a:noFill/>
          </a:ln>
        </p:spPr>
        <p:txBody>
          <a:bodyPr spcFirstLastPara="1" wrap="square" lIns="0" tIns="0" rIns="0" bIns="0" anchor="t" anchorCtr="0">
            <a:noAutofit/>
          </a:bodyPr>
          <a:lstStyle/>
          <a:p>
            <a:pPr marL="457200" marR="0" lvl="0" indent="-381000" algn="l" rtl="0">
              <a:lnSpc>
                <a:spcPct val="115000"/>
              </a:lnSpc>
              <a:spcBef>
                <a:spcPts val="0"/>
              </a:spcBef>
              <a:spcAft>
                <a:spcPts val="0"/>
              </a:spcAft>
              <a:buClr>
                <a:schemeClr val="dk1"/>
              </a:buClr>
              <a:buSzPts val="2400"/>
              <a:buFont typeface="Georgia"/>
              <a:buChar char="●"/>
            </a:pPr>
            <a:r>
              <a:rPr lang="en-US" sz="2400" b="0" i="0" u="none" strike="noStrike" cap="none">
                <a:solidFill>
                  <a:schemeClr val="dk1"/>
                </a:solidFill>
                <a:latin typeface="Georgia"/>
                <a:ea typeface="Georgia"/>
                <a:cs typeface="Georgia"/>
                <a:sym typeface="Georgia"/>
              </a:rPr>
              <a:t>Diamonds data set from ggplot2</a:t>
            </a:r>
            <a:r>
              <a:rPr lang="en-US" sz="2400">
                <a:solidFill>
                  <a:schemeClr val="dk1"/>
                </a:solidFill>
                <a:latin typeface="Georgia"/>
                <a:ea typeface="Georgia"/>
                <a:cs typeface="Georgia"/>
                <a:sym typeface="Georgia"/>
              </a:rPr>
              <a:t>’s</a:t>
            </a:r>
            <a:r>
              <a:rPr lang="en-US" sz="2400" b="0" i="0" u="none" strike="noStrike" cap="none">
                <a:solidFill>
                  <a:schemeClr val="dk1"/>
                </a:solidFill>
                <a:latin typeface="Georgia"/>
                <a:ea typeface="Georgia"/>
                <a:cs typeface="Georgia"/>
                <a:sym typeface="Georgia"/>
              </a:rPr>
              <a:t> R package:</a:t>
            </a:r>
            <a:r>
              <a:rPr lang="en-US" sz="2400">
                <a:solidFill>
                  <a:schemeClr val="dk1"/>
                </a:solidFill>
                <a:latin typeface="Georgia"/>
                <a:ea typeface="Georgia"/>
                <a:cs typeface="Georgia"/>
                <a:sym typeface="Georgia"/>
              </a:rPr>
              <a:t> </a:t>
            </a:r>
            <a:r>
              <a:rPr lang="en-US" sz="2400" b="0" i="0" u="none" strike="noStrike" cap="none">
                <a:solidFill>
                  <a:schemeClr val="dk1"/>
                </a:solidFill>
                <a:latin typeface="Georgia"/>
                <a:ea typeface="Georgia"/>
                <a:cs typeface="Georgia"/>
                <a:sym typeface="Georgia"/>
              </a:rPr>
              <a:t>http://docs.ggplot2.org/0.9.3.1/diamonds.html</a:t>
            </a:r>
            <a:endParaRPr sz="2400"/>
          </a:p>
          <a:p>
            <a:pPr marL="0" marR="0" lvl="0" indent="0" algn="l" rtl="0">
              <a:lnSpc>
                <a:spcPct val="100000"/>
              </a:lnSpc>
              <a:spcBef>
                <a:spcPts val="2000"/>
              </a:spcBef>
              <a:spcAft>
                <a:spcPts val="0"/>
              </a:spcAft>
              <a:buClr>
                <a:srgbClr val="000000"/>
              </a:buClr>
              <a:buFont typeface="Arial"/>
              <a:buNone/>
            </a:pPr>
            <a:endParaRPr sz="2400" b="0" i="0" u="none" strike="noStrike" cap="none">
              <a:solidFill>
                <a:srgbClr val="000000"/>
              </a:solidFill>
              <a:latin typeface="Georgia"/>
              <a:ea typeface="Georgia"/>
              <a:cs typeface="Georgia"/>
              <a:sym typeface="Georgia"/>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53"/>
        <p:cNvGrpSpPr/>
        <p:nvPr/>
      </p:nvGrpSpPr>
      <p:grpSpPr>
        <a:xfrm>
          <a:off x="0" y="0"/>
          <a:ext cx="0" cy="0"/>
          <a:chOff x="0" y="0"/>
          <a:chExt cx="0" cy="0"/>
        </a:xfrm>
      </p:grpSpPr>
      <p:sp>
        <p:nvSpPr>
          <p:cNvPr id="1554" name="Shape 1554"/>
          <p:cNvSpPr/>
          <p:nvPr/>
        </p:nvSpPr>
        <p:spPr>
          <a:xfrm>
            <a:off x="635000" y="736600"/>
            <a:ext cx="10160100" cy="4317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Oswald"/>
              <a:buNone/>
            </a:pPr>
            <a:r>
              <a:rPr lang="en-US" sz="3200" b="1" i="0" u="none" strike="noStrike" cap="none">
                <a:solidFill>
                  <a:srgbClr val="000000"/>
                </a:solidFill>
                <a:latin typeface="Oswald"/>
                <a:ea typeface="Oswald"/>
                <a:cs typeface="Oswald"/>
                <a:sym typeface="Oswald"/>
              </a:rPr>
              <a:t>DATA AGGREGATION IN EXCEL</a:t>
            </a:r>
            <a:endParaRPr/>
          </a:p>
        </p:txBody>
      </p:sp>
      <p:sp>
        <p:nvSpPr>
          <p:cNvPr id="1555" name="Shape 1555"/>
          <p:cNvSpPr/>
          <p:nvPr/>
        </p:nvSpPr>
        <p:spPr>
          <a:xfrm>
            <a:off x="635000" y="1473200"/>
            <a:ext cx="11734800" cy="2806800"/>
          </a:xfrm>
          <a:prstGeom prst="rect">
            <a:avLst/>
          </a:prstGeom>
          <a:noFill/>
          <a:ln>
            <a:noFill/>
          </a:ln>
        </p:spPr>
        <p:txBody>
          <a:bodyPr spcFirstLastPara="1" wrap="square" lIns="0" tIns="0" rIns="0" bIns="0" anchor="t" anchorCtr="0">
            <a:noAutofit/>
          </a:bodyPr>
          <a:lstStyle/>
          <a:p>
            <a:pPr marL="0" marR="0" lvl="0" indent="0" algn="l" rtl="0">
              <a:lnSpc>
                <a:spcPct val="88333"/>
              </a:lnSpc>
              <a:spcBef>
                <a:spcPts val="0"/>
              </a:spcBef>
              <a:spcAft>
                <a:spcPts val="0"/>
              </a:spcAft>
              <a:buClr>
                <a:srgbClr val="000000"/>
              </a:buClr>
              <a:buFont typeface="Arial"/>
              <a:buNone/>
            </a:pPr>
            <a:endParaRPr sz="1400" b="0" i="0" u="none" strike="noStrike" cap="none">
              <a:solidFill>
                <a:srgbClr val="000000"/>
              </a:solidFill>
              <a:latin typeface="Oswald"/>
              <a:ea typeface="Oswald"/>
              <a:cs typeface="Oswald"/>
              <a:sym typeface="Oswald"/>
            </a:endParaRPr>
          </a:p>
          <a:p>
            <a:pPr marL="0" marR="0" lvl="0" indent="0" algn="l" rtl="0">
              <a:lnSpc>
                <a:spcPct val="88333"/>
              </a:lnSpc>
              <a:spcBef>
                <a:spcPts val="0"/>
              </a:spcBef>
              <a:spcAft>
                <a:spcPts val="0"/>
              </a:spcAft>
              <a:buClr>
                <a:srgbClr val="FFFFFF"/>
              </a:buClr>
              <a:buFont typeface="Oswald"/>
              <a:buNone/>
            </a:pPr>
            <a:r>
              <a:rPr lang="en-US" sz="8000" b="1" i="0" u="none" strike="noStrike" cap="none">
                <a:solidFill>
                  <a:srgbClr val="FFFFFF"/>
                </a:solidFill>
                <a:latin typeface="Oswald"/>
                <a:ea typeface="Oswald"/>
                <a:cs typeface="Oswald"/>
                <a:sym typeface="Oswald"/>
              </a:rPr>
              <a:t>GUIDED PRACTICE: </a:t>
            </a:r>
            <a:br>
              <a:rPr lang="en-US" sz="8000" b="1" i="0" u="none" strike="noStrike" cap="none">
                <a:solidFill>
                  <a:srgbClr val="FFFFFF"/>
                </a:solidFill>
                <a:latin typeface="Oswald"/>
                <a:ea typeface="Oswald"/>
                <a:cs typeface="Oswald"/>
                <a:sym typeface="Oswald"/>
              </a:rPr>
            </a:br>
            <a:r>
              <a:rPr lang="en-US" sz="8000" b="1" i="0" u="none" strike="noStrike" cap="none">
                <a:solidFill>
                  <a:srgbClr val="FFFFFF"/>
                </a:solidFill>
                <a:latin typeface="Oswald"/>
                <a:ea typeface="Oswald"/>
                <a:cs typeface="Oswald"/>
                <a:sym typeface="Oswald"/>
              </a:rPr>
              <a:t>HOW TO USE </a:t>
            </a:r>
            <a:br>
              <a:rPr lang="en-US" sz="8000" b="1" i="0" u="none" strike="noStrike" cap="none">
                <a:solidFill>
                  <a:srgbClr val="FFFFFF"/>
                </a:solidFill>
                <a:latin typeface="Oswald"/>
                <a:ea typeface="Oswald"/>
                <a:cs typeface="Oswald"/>
                <a:sym typeface="Oswald"/>
              </a:rPr>
            </a:br>
            <a:r>
              <a:rPr lang="en-US" sz="8000" b="1" i="0" u="none" strike="noStrike" cap="none">
                <a:solidFill>
                  <a:srgbClr val="FFFFFF"/>
                </a:solidFill>
                <a:latin typeface="Oswald"/>
                <a:ea typeface="Oswald"/>
                <a:cs typeface="Oswald"/>
                <a:sym typeface="Oswald"/>
              </a:rPr>
              <a:t>AGGREGATE FUNCTIONS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59"/>
        <p:cNvGrpSpPr/>
        <p:nvPr/>
      </p:nvGrpSpPr>
      <p:grpSpPr>
        <a:xfrm>
          <a:off x="0" y="0"/>
          <a:ext cx="0" cy="0"/>
          <a:chOff x="0" y="0"/>
          <a:chExt cx="0" cy="0"/>
        </a:xfrm>
      </p:grpSpPr>
      <p:sp>
        <p:nvSpPr>
          <p:cNvPr id="1560" name="Shape 1560"/>
          <p:cNvSpPr txBox="1">
            <a:spLocks noGrp="1"/>
          </p:cNvSpPr>
          <p:nvPr>
            <p:ph type="body" idx="1"/>
          </p:nvPr>
        </p:nvSpPr>
        <p:spPr>
          <a:xfrm>
            <a:off x="635006" y="1453675"/>
            <a:ext cx="11734800" cy="3810000"/>
          </a:xfrm>
          <a:prstGeom prst="rect">
            <a:avLst/>
          </a:prstGeom>
          <a:noFill/>
          <a:ln>
            <a:noFill/>
          </a:ln>
        </p:spPr>
        <p:txBody>
          <a:bodyPr spcFirstLastPara="1" wrap="square" lIns="0" tIns="0" rIns="0" bIns="0" anchor="t" anchorCtr="0">
            <a:noAutofit/>
          </a:bodyPr>
          <a:lstStyle/>
          <a:p>
            <a:pPr marL="0" marR="0" lvl="0" indent="0" algn="l" rtl="0">
              <a:lnSpc>
                <a:spcPct val="115000"/>
              </a:lnSpc>
              <a:spcBef>
                <a:spcPts val="0"/>
              </a:spcBef>
              <a:spcAft>
                <a:spcPts val="0"/>
              </a:spcAft>
              <a:buNone/>
            </a:pPr>
            <a:r>
              <a:rPr lang="en-US" sz="2800" b="1" i="0" u="none" strike="noStrike" cap="none">
                <a:solidFill>
                  <a:schemeClr val="dk1"/>
                </a:solidFill>
                <a:latin typeface="Georgia"/>
                <a:ea typeface="Georgia"/>
                <a:cs typeface="Georgia"/>
                <a:sym typeface="Georgia"/>
              </a:rPr>
              <a:t>Aggregate functions </a:t>
            </a:r>
            <a:r>
              <a:rPr lang="en-US" sz="2800" b="0" i="0" u="none" strike="noStrike" cap="none">
                <a:solidFill>
                  <a:schemeClr val="dk1"/>
                </a:solidFill>
                <a:latin typeface="Georgia"/>
                <a:ea typeface="Georgia"/>
                <a:cs typeface="Georgia"/>
                <a:sym typeface="Georgia"/>
              </a:rPr>
              <a:t>allow you to </a:t>
            </a:r>
            <a:r>
              <a:rPr lang="en-US" sz="2800" b="1" i="1" u="none" strike="noStrike" cap="none">
                <a:solidFill>
                  <a:schemeClr val="dk1"/>
                </a:solidFill>
                <a:latin typeface="Georgia"/>
                <a:ea typeface="Georgia"/>
                <a:cs typeface="Georgia"/>
                <a:sym typeface="Georgia"/>
              </a:rPr>
              <a:t>summarize</a:t>
            </a:r>
            <a:r>
              <a:rPr lang="en-US" sz="2800" b="0" i="0" u="none" strike="noStrike" cap="none">
                <a:solidFill>
                  <a:schemeClr val="dk1"/>
                </a:solidFill>
                <a:latin typeface="Georgia"/>
                <a:ea typeface="Georgia"/>
                <a:cs typeface="Georgia"/>
                <a:sym typeface="Georgia"/>
              </a:rPr>
              <a:t> information using formulas in Excel.</a:t>
            </a:r>
            <a:br>
              <a:rPr lang="en-US"/>
            </a:br>
            <a:endParaRPr sz="2800">
              <a:solidFill>
                <a:schemeClr val="dk1"/>
              </a:solidFill>
              <a:latin typeface="Georgia"/>
              <a:ea typeface="Georgia"/>
              <a:cs typeface="Georgia"/>
              <a:sym typeface="Georgia"/>
            </a:endParaRPr>
          </a:p>
          <a:p>
            <a:pPr marL="0" marR="0" lvl="0" indent="0" algn="l" rtl="0">
              <a:lnSpc>
                <a:spcPct val="115000"/>
              </a:lnSpc>
              <a:spcBef>
                <a:spcPts val="1000"/>
              </a:spcBef>
              <a:spcAft>
                <a:spcPts val="0"/>
              </a:spcAft>
              <a:buNone/>
            </a:pPr>
            <a:r>
              <a:rPr lang="en-US" sz="2800" b="0" i="0" u="none" strike="noStrike" cap="none">
                <a:solidFill>
                  <a:schemeClr val="dk1"/>
                </a:solidFill>
                <a:latin typeface="Georgia"/>
                <a:ea typeface="Georgia"/>
                <a:cs typeface="Georgia"/>
                <a:sym typeface="Georgia"/>
              </a:rPr>
              <a:t>Let’s learn about Excel’s aggregat</a:t>
            </a:r>
            <a:r>
              <a:rPr lang="en-US" sz="2800">
                <a:solidFill>
                  <a:schemeClr val="dk1"/>
                </a:solidFill>
                <a:latin typeface="Georgia"/>
                <a:ea typeface="Georgia"/>
                <a:cs typeface="Georgia"/>
                <a:sym typeface="Georgia"/>
              </a:rPr>
              <a:t>e</a:t>
            </a:r>
            <a:r>
              <a:rPr lang="en-US" sz="2800" b="0" i="0" u="none" strike="noStrike" cap="none">
                <a:solidFill>
                  <a:schemeClr val="dk1"/>
                </a:solidFill>
                <a:latin typeface="Georgia"/>
                <a:ea typeface="Georgia"/>
                <a:cs typeface="Georgia"/>
                <a:sym typeface="Georgia"/>
              </a:rPr>
              <a:t> functions and apply them to our scavenger hunt. </a:t>
            </a:r>
            <a:endParaRPr sz="2800" b="0" i="0" u="none" strike="noStrike" cap="none">
              <a:solidFill>
                <a:schemeClr val="dk1"/>
              </a:solidFill>
              <a:latin typeface="Georgia"/>
              <a:ea typeface="Georgia"/>
              <a:cs typeface="Georgia"/>
              <a:sym typeface="Georgia"/>
            </a:endParaRPr>
          </a:p>
          <a:p>
            <a:pPr marL="0" marR="0" lvl="0" indent="0" algn="l" rtl="0">
              <a:lnSpc>
                <a:spcPct val="115000"/>
              </a:lnSpc>
              <a:spcBef>
                <a:spcPts val="1000"/>
              </a:spcBef>
              <a:spcAft>
                <a:spcPts val="0"/>
              </a:spcAft>
              <a:buNone/>
            </a:pPr>
            <a:endParaRPr sz="2800">
              <a:solidFill>
                <a:schemeClr val="dk1"/>
              </a:solidFill>
              <a:latin typeface="Georgia"/>
              <a:ea typeface="Georgia"/>
              <a:cs typeface="Georgia"/>
              <a:sym typeface="Georgia"/>
            </a:endParaRPr>
          </a:p>
          <a:p>
            <a:pPr marL="0" marR="0" lvl="0" indent="0" algn="l" rtl="0">
              <a:lnSpc>
                <a:spcPct val="115000"/>
              </a:lnSpc>
              <a:spcBef>
                <a:spcPts val="1000"/>
              </a:spcBef>
              <a:spcAft>
                <a:spcPts val="0"/>
              </a:spcAft>
              <a:buNone/>
            </a:pPr>
            <a:r>
              <a:rPr lang="en-US" sz="2800">
                <a:solidFill>
                  <a:schemeClr val="dk1"/>
                </a:solidFill>
                <a:latin typeface="Georgia"/>
                <a:ea typeface="Georgia"/>
                <a:cs typeface="Georgia"/>
                <a:sym typeface="Georgia"/>
              </a:rPr>
              <a:t>Use the</a:t>
            </a:r>
            <a:r>
              <a:rPr lang="en-US" sz="2800" b="0" i="0" u="none" strike="noStrike" cap="none">
                <a:solidFill>
                  <a:schemeClr val="dk1"/>
                </a:solidFill>
                <a:latin typeface="Georgia"/>
                <a:ea typeface="Georgia"/>
                <a:cs typeface="Georgia"/>
                <a:sym typeface="Georgia"/>
              </a:rPr>
              <a:t> </a:t>
            </a:r>
            <a:r>
              <a:rPr lang="en-US" sz="2800" b="0" i="0" u="sng" strike="noStrike" cap="none">
                <a:solidFill>
                  <a:schemeClr val="hlink"/>
                </a:solidFill>
                <a:latin typeface="Georgia"/>
                <a:ea typeface="Georgia"/>
                <a:cs typeface="Georgia"/>
                <a:sym typeface="Georgia"/>
                <a:hlinkClick r:id="rId3"/>
              </a:rPr>
              <a:t>scavenger hunt</a:t>
            </a:r>
            <a:r>
              <a:rPr lang="en-US" sz="2800" b="0" i="0" u="none" strike="noStrike" cap="none">
                <a:solidFill>
                  <a:schemeClr val="dk1"/>
                </a:solidFill>
                <a:latin typeface="Georgia"/>
                <a:ea typeface="Georgia"/>
                <a:cs typeface="Georgia"/>
                <a:sym typeface="Georgia"/>
              </a:rPr>
              <a:t> (</a:t>
            </a:r>
            <a:r>
              <a:rPr lang="en-US" sz="2800">
                <a:solidFill>
                  <a:schemeClr val="dk1"/>
                </a:solidFill>
                <a:latin typeface="Georgia"/>
                <a:ea typeface="Georgia"/>
                <a:cs typeface="Georgia"/>
                <a:sym typeface="Georgia"/>
              </a:rPr>
              <a:t>Washington census) dataset with the</a:t>
            </a:r>
            <a:r>
              <a:rPr lang="en-US" sz="2800" b="0" i="0" u="none" strike="noStrike" cap="none">
                <a:solidFill>
                  <a:schemeClr val="dk1"/>
                </a:solidFill>
                <a:latin typeface="Georgia"/>
                <a:ea typeface="Georgia"/>
                <a:cs typeface="Georgia"/>
                <a:sym typeface="Georgia"/>
              </a:rPr>
              <a:t> new functions we</a:t>
            </a:r>
            <a:r>
              <a:rPr lang="en-US" sz="2800">
                <a:solidFill>
                  <a:schemeClr val="dk1"/>
                </a:solidFill>
                <a:latin typeface="Georgia"/>
                <a:ea typeface="Georgia"/>
                <a:cs typeface="Georgia"/>
                <a:sym typeface="Georgia"/>
              </a:rPr>
              <a:t>’</a:t>
            </a:r>
            <a:r>
              <a:rPr lang="en-US" sz="2800" b="0" i="0" u="none" strike="noStrike" cap="none">
                <a:solidFill>
                  <a:schemeClr val="dk1"/>
                </a:solidFill>
                <a:latin typeface="Georgia"/>
                <a:ea typeface="Georgia"/>
                <a:cs typeface="Georgia"/>
                <a:sym typeface="Georgia"/>
              </a:rPr>
              <a:t>re about to learn. </a:t>
            </a:r>
            <a:endParaRPr/>
          </a:p>
          <a:p>
            <a:pPr marL="0" marR="0" lvl="0" indent="0" algn="l" rtl="0">
              <a:lnSpc>
                <a:spcPct val="100000"/>
              </a:lnSpc>
              <a:spcBef>
                <a:spcPts val="2000"/>
              </a:spcBef>
              <a:spcAft>
                <a:spcPts val="0"/>
              </a:spcAft>
              <a:buClr>
                <a:srgbClr val="000000"/>
              </a:buClr>
              <a:buFont typeface="Arial"/>
              <a:buNone/>
            </a:pPr>
            <a:endParaRPr sz="2800" b="0" i="0" u="none" strike="noStrike" cap="none">
              <a:solidFill>
                <a:srgbClr val="000000"/>
              </a:solidFill>
              <a:latin typeface="Georgia"/>
              <a:ea typeface="Georgia"/>
              <a:cs typeface="Georgia"/>
              <a:sym typeface="Georgia"/>
            </a:endParaRPr>
          </a:p>
        </p:txBody>
      </p:sp>
      <p:sp>
        <p:nvSpPr>
          <p:cNvPr id="1561" name="Shape 1561"/>
          <p:cNvSpPr/>
          <p:nvPr/>
        </p:nvSpPr>
        <p:spPr>
          <a:xfrm>
            <a:off x="635000" y="736600"/>
            <a:ext cx="7721700" cy="4317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Oswald"/>
              <a:buNone/>
            </a:pPr>
            <a:r>
              <a:rPr lang="en-US" sz="3200" b="1" i="0" u="none" strike="noStrike" cap="none">
                <a:solidFill>
                  <a:srgbClr val="000000"/>
                </a:solidFill>
                <a:latin typeface="Oswald"/>
                <a:ea typeface="Oswald"/>
                <a:cs typeface="Oswald"/>
                <a:sym typeface="Oswald"/>
              </a:rPr>
              <a:t>WHAT ARE AGGREGATE FUNCTIONS?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65"/>
        <p:cNvGrpSpPr/>
        <p:nvPr/>
      </p:nvGrpSpPr>
      <p:grpSpPr>
        <a:xfrm>
          <a:off x="0" y="0"/>
          <a:ext cx="0" cy="0"/>
          <a:chOff x="0" y="0"/>
          <a:chExt cx="0" cy="0"/>
        </a:xfrm>
      </p:grpSpPr>
      <p:sp>
        <p:nvSpPr>
          <p:cNvPr id="1566" name="Shape 1566"/>
          <p:cNvSpPr txBox="1">
            <a:spLocks noGrp="1"/>
          </p:cNvSpPr>
          <p:nvPr>
            <p:ph type="body" idx="1"/>
          </p:nvPr>
        </p:nvSpPr>
        <p:spPr>
          <a:xfrm>
            <a:off x="635000" y="1282225"/>
            <a:ext cx="11734800" cy="5068200"/>
          </a:xfrm>
          <a:prstGeom prst="rect">
            <a:avLst/>
          </a:prstGeom>
          <a:noFill/>
          <a:ln>
            <a:noFill/>
          </a:ln>
        </p:spPr>
        <p:txBody>
          <a:bodyPr spcFirstLastPara="1" wrap="square" lIns="0" tIns="0" rIns="0" bIns="0" anchor="t" anchorCtr="0">
            <a:noAutofit/>
          </a:bodyPr>
          <a:lstStyle/>
          <a:p>
            <a:pPr marL="0" marR="0" lvl="0" indent="0" algn="l" rtl="0">
              <a:lnSpc>
                <a:spcPct val="115000"/>
              </a:lnSpc>
              <a:spcBef>
                <a:spcPts val="0"/>
              </a:spcBef>
              <a:spcAft>
                <a:spcPts val="0"/>
              </a:spcAft>
              <a:buNone/>
            </a:pPr>
            <a:br>
              <a:rPr lang="en-US" sz="2400">
                <a:latin typeface="Georgia"/>
                <a:ea typeface="Georgia"/>
                <a:cs typeface="Georgia"/>
                <a:sym typeface="Georgia"/>
              </a:rPr>
            </a:br>
            <a:r>
              <a:rPr lang="en-US" sz="2400" b="1" i="0" u="none" strike="noStrike" cap="none">
                <a:solidFill>
                  <a:srgbClr val="7A1743"/>
                </a:solidFill>
                <a:latin typeface="Roboto Mono"/>
                <a:ea typeface="Roboto Mono"/>
                <a:cs typeface="Roboto Mono"/>
                <a:sym typeface="Roboto Mono"/>
              </a:rPr>
              <a:t>=MIN(...)</a:t>
            </a:r>
            <a:r>
              <a:rPr lang="en-US" sz="2400" b="0" i="0" u="none" strike="noStrike" cap="none">
                <a:solidFill>
                  <a:schemeClr val="dk1"/>
                </a:solidFill>
                <a:latin typeface="Georgia"/>
                <a:ea typeface="Georgia"/>
                <a:cs typeface="Georgia"/>
                <a:sym typeface="Georgia"/>
              </a:rPr>
              <a:t>: Finds the </a:t>
            </a:r>
            <a:r>
              <a:rPr lang="en-US" sz="2400" b="1" i="0" u="none" strike="noStrike" cap="none">
                <a:solidFill>
                  <a:schemeClr val="dk1"/>
                </a:solidFill>
                <a:latin typeface="Georgia"/>
                <a:ea typeface="Georgia"/>
                <a:cs typeface="Georgia"/>
                <a:sym typeface="Georgia"/>
              </a:rPr>
              <a:t>minimum value</a:t>
            </a:r>
            <a:r>
              <a:rPr lang="en-US" sz="2400" b="0" i="0" u="none" strike="noStrike" cap="none">
                <a:solidFill>
                  <a:schemeClr val="dk1"/>
                </a:solidFill>
                <a:latin typeface="Georgia"/>
                <a:ea typeface="Georgia"/>
                <a:cs typeface="Georgia"/>
                <a:sym typeface="Georgia"/>
              </a:rPr>
              <a:t> of a range of numbers.</a:t>
            </a:r>
            <a:br>
              <a:rPr lang="en-US" sz="2400" b="0" i="0" u="none" strike="noStrike" cap="none">
                <a:solidFill>
                  <a:schemeClr val="dk1"/>
                </a:solidFill>
                <a:latin typeface="Georgia"/>
                <a:ea typeface="Georgia"/>
                <a:cs typeface="Georgia"/>
                <a:sym typeface="Georgia"/>
              </a:rPr>
            </a:br>
            <a:endParaRPr sz="2400" b="0" i="0" u="none" strike="noStrike" cap="none">
              <a:solidFill>
                <a:schemeClr val="dk1"/>
              </a:solidFill>
              <a:latin typeface="Georgia"/>
              <a:ea typeface="Georgia"/>
              <a:cs typeface="Georgia"/>
              <a:sym typeface="Georgia"/>
            </a:endParaRPr>
          </a:p>
          <a:p>
            <a:pPr marL="457200" marR="0" lvl="0" indent="-381000" algn="l" rtl="0">
              <a:lnSpc>
                <a:spcPct val="115000"/>
              </a:lnSpc>
              <a:spcBef>
                <a:spcPts val="1000"/>
              </a:spcBef>
              <a:spcAft>
                <a:spcPts val="0"/>
              </a:spcAft>
              <a:buClr>
                <a:schemeClr val="dk1"/>
              </a:buClr>
              <a:buSzPts val="2400"/>
              <a:buFont typeface="Georgia"/>
              <a:buChar char="●"/>
            </a:pPr>
            <a:r>
              <a:rPr lang="en-US" sz="2400" b="1" i="0" u="none" strike="noStrike" cap="none">
                <a:solidFill>
                  <a:schemeClr val="dk1"/>
                </a:solidFill>
                <a:latin typeface="Georgia"/>
                <a:ea typeface="Georgia"/>
                <a:cs typeface="Georgia"/>
                <a:sym typeface="Georgia"/>
              </a:rPr>
              <a:t>Syntax</a:t>
            </a:r>
            <a:r>
              <a:rPr lang="en-US" sz="2400" b="0" i="0" u="none" strike="noStrike" cap="none">
                <a:solidFill>
                  <a:schemeClr val="dk1"/>
                </a:solidFill>
                <a:latin typeface="Georgia"/>
                <a:ea typeface="Georgia"/>
                <a:cs typeface="Georgia"/>
                <a:sym typeface="Georgia"/>
              </a:rPr>
              <a:t>: </a:t>
            </a:r>
            <a:r>
              <a:rPr lang="en-US" sz="2400" b="0" i="0" u="none" strike="noStrike" cap="none">
                <a:solidFill>
                  <a:srgbClr val="7A1743"/>
                </a:solidFill>
                <a:latin typeface="Roboto Mono"/>
                <a:ea typeface="Roboto Mono"/>
                <a:cs typeface="Roboto Mono"/>
                <a:sym typeface="Roboto Mono"/>
              </a:rPr>
              <a:t>=MIN(number1, [number2], ...)</a:t>
            </a:r>
            <a:br>
              <a:rPr lang="en-US" sz="2400" b="0" i="0" u="none" strike="noStrike" cap="none">
                <a:solidFill>
                  <a:schemeClr val="dk1"/>
                </a:solidFill>
                <a:latin typeface="Roboto Mono"/>
                <a:ea typeface="Roboto Mono"/>
                <a:cs typeface="Roboto Mono"/>
                <a:sym typeface="Roboto Mono"/>
              </a:rPr>
            </a:br>
            <a:endParaRPr sz="2400" b="0" i="0" u="none" strike="noStrike" cap="none">
              <a:solidFill>
                <a:schemeClr val="dk1"/>
              </a:solidFill>
              <a:latin typeface="Roboto Mono"/>
              <a:ea typeface="Roboto Mono"/>
              <a:cs typeface="Roboto Mono"/>
              <a:sym typeface="Roboto Mono"/>
            </a:endParaRPr>
          </a:p>
          <a:p>
            <a:pPr marL="457200" marR="0" lvl="0" indent="-381000" algn="l" rtl="0">
              <a:lnSpc>
                <a:spcPct val="115000"/>
              </a:lnSpc>
              <a:spcBef>
                <a:spcPts val="0"/>
              </a:spcBef>
              <a:spcAft>
                <a:spcPts val="0"/>
              </a:spcAft>
              <a:buClr>
                <a:schemeClr val="dk1"/>
              </a:buClr>
              <a:buSzPts val="2400"/>
              <a:buFont typeface="Georgia"/>
              <a:buChar char="●"/>
            </a:pPr>
            <a:r>
              <a:rPr lang="en-US" sz="2400" b="0" i="0" u="none" strike="noStrike" cap="none">
                <a:solidFill>
                  <a:schemeClr val="dk1"/>
                </a:solidFill>
                <a:latin typeface="Georgia"/>
                <a:ea typeface="Georgia"/>
                <a:cs typeface="Georgia"/>
                <a:sym typeface="Georgia"/>
              </a:rPr>
              <a:t>Solution to our scavenger hunt:</a:t>
            </a:r>
            <a:r>
              <a:rPr lang="en-US" sz="2400"/>
              <a:t> </a:t>
            </a:r>
            <a:r>
              <a:rPr lang="en-US" sz="2400" b="0" i="0" u="none" strike="noStrike" cap="none">
                <a:solidFill>
                  <a:srgbClr val="7A1743"/>
                </a:solidFill>
                <a:latin typeface="Roboto Mono"/>
                <a:ea typeface="Roboto Mono"/>
                <a:cs typeface="Roboto Mono"/>
                <a:sym typeface="Roboto Mono"/>
              </a:rPr>
              <a:t>=MIN('2014_acs_select'!B:B)</a:t>
            </a:r>
            <a:endParaRPr sz="2400">
              <a:solidFill>
                <a:srgbClr val="7A1743"/>
              </a:solidFill>
            </a:endParaRPr>
          </a:p>
          <a:p>
            <a:pPr marL="0" marR="0" lvl="0" indent="0" algn="l" rtl="0">
              <a:lnSpc>
                <a:spcPct val="100000"/>
              </a:lnSpc>
              <a:spcBef>
                <a:spcPts val="2000"/>
              </a:spcBef>
              <a:spcAft>
                <a:spcPts val="0"/>
              </a:spcAft>
              <a:buClr>
                <a:srgbClr val="000000"/>
              </a:buClr>
              <a:buFont typeface="Arial"/>
              <a:buNone/>
            </a:pPr>
            <a:endParaRPr sz="2400" b="0" i="0" u="none" strike="noStrike" cap="none">
              <a:solidFill>
                <a:srgbClr val="000000"/>
              </a:solidFill>
              <a:latin typeface="Georgia"/>
              <a:ea typeface="Georgia"/>
              <a:cs typeface="Georgia"/>
              <a:sym typeface="Georgia"/>
            </a:endParaRPr>
          </a:p>
        </p:txBody>
      </p:sp>
      <p:sp>
        <p:nvSpPr>
          <p:cNvPr id="1567" name="Shape 1567"/>
          <p:cNvSpPr/>
          <p:nvPr/>
        </p:nvSpPr>
        <p:spPr>
          <a:xfrm>
            <a:off x="635000" y="736600"/>
            <a:ext cx="7721700" cy="4317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Oswald"/>
              <a:buNone/>
            </a:pPr>
            <a:r>
              <a:rPr lang="en-US" sz="3200" b="1">
                <a:latin typeface="Oswald"/>
                <a:ea typeface="Oswald"/>
                <a:cs typeface="Oswald"/>
                <a:sym typeface="Oswald"/>
              </a:rPr>
              <a:t>AGGREGATE FUNCTIONS: =</a:t>
            </a:r>
            <a:r>
              <a:rPr lang="en-US" sz="3200" b="1" i="0" u="none" strike="noStrike" cap="none">
                <a:solidFill>
                  <a:srgbClr val="000000"/>
                </a:solidFill>
                <a:latin typeface="Oswald"/>
                <a:ea typeface="Oswald"/>
                <a:cs typeface="Oswald"/>
                <a:sym typeface="Oswald"/>
              </a:rPr>
              <a:t>MIN(...)</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71"/>
        <p:cNvGrpSpPr/>
        <p:nvPr/>
      </p:nvGrpSpPr>
      <p:grpSpPr>
        <a:xfrm>
          <a:off x="0" y="0"/>
          <a:ext cx="0" cy="0"/>
          <a:chOff x="0" y="0"/>
          <a:chExt cx="0" cy="0"/>
        </a:xfrm>
      </p:grpSpPr>
      <p:sp>
        <p:nvSpPr>
          <p:cNvPr id="1572" name="Shape 1572"/>
          <p:cNvSpPr txBox="1">
            <a:spLocks noGrp="1"/>
          </p:cNvSpPr>
          <p:nvPr>
            <p:ph type="body" idx="1"/>
          </p:nvPr>
        </p:nvSpPr>
        <p:spPr>
          <a:xfrm>
            <a:off x="635000" y="1259365"/>
            <a:ext cx="11734800" cy="3810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Arial"/>
              <a:buNone/>
            </a:pPr>
            <a:endParaRPr sz="2400" b="0" i="0" u="none" strike="noStrike" cap="none">
              <a:solidFill>
                <a:srgbClr val="000000"/>
              </a:solidFill>
              <a:latin typeface="Georgia"/>
              <a:ea typeface="Georgia"/>
              <a:cs typeface="Georgia"/>
              <a:sym typeface="Georgia"/>
            </a:endParaRPr>
          </a:p>
          <a:p>
            <a:pPr marL="0" marR="0" lvl="0" indent="0" algn="l" rtl="0">
              <a:lnSpc>
                <a:spcPct val="115000"/>
              </a:lnSpc>
              <a:spcBef>
                <a:spcPts val="0"/>
              </a:spcBef>
              <a:spcAft>
                <a:spcPts val="0"/>
              </a:spcAft>
              <a:buNone/>
            </a:pPr>
            <a:r>
              <a:rPr lang="en-US" sz="2400" b="1">
                <a:solidFill>
                  <a:srgbClr val="7A1743"/>
                </a:solidFill>
                <a:latin typeface="Roboto Mono"/>
                <a:ea typeface="Roboto Mono"/>
                <a:cs typeface="Roboto Mono"/>
                <a:sym typeface="Roboto Mono"/>
              </a:rPr>
              <a:t>=MAX(...)</a:t>
            </a:r>
            <a:r>
              <a:rPr lang="en-US" sz="2400" b="0" i="0" u="none" strike="noStrike" cap="none">
                <a:solidFill>
                  <a:schemeClr val="dk1"/>
                </a:solidFill>
                <a:latin typeface="Georgia"/>
                <a:ea typeface="Georgia"/>
                <a:cs typeface="Georgia"/>
                <a:sym typeface="Georgia"/>
              </a:rPr>
              <a:t>: Finds the </a:t>
            </a:r>
            <a:r>
              <a:rPr lang="en-US" sz="2400" b="1" i="0" u="none" strike="noStrike" cap="none">
                <a:solidFill>
                  <a:schemeClr val="dk1"/>
                </a:solidFill>
                <a:latin typeface="Georgia"/>
                <a:ea typeface="Georgia"/>
                <a:cs typeface="Georgia"/>
                <a:sym typeface="Georgia"/>
              </a:rPr>
              <a:t>maximum value</a:t>
            </a:r>
            <a:r>
              <a:rPr lang="en-US" sz="2400" b="0" i="0" u="none" strike="noStrike" cap="none">
                <a:solidFill>
                  <a:schemeClr val="dk1"/>
                </a:solidFill>
                <a:latin typeface="Georgia"/>
                <a:ea typeface="Georgia"/>
                <a:cs typeface="Georgia"/>
                <a:sym typeface="Georgia"/>
              </a:rPr>
              <a:t> of a range of numbers.</a:t>
            </a:r>
            <a:endParaRPr sz="2400"/>
          </a:p>
          <a:p>
            <a:pPr marL="0" marR="0" lvl="0" indent="0" algn="l" rtl="0">
              <a:lnSpc>
                <a:spcPct val="115000"/>
              </a:lnSpc>
              <a:spcBef>
                <a:spcPts val="1000"/>
              </a:spcBef>
              <a:spcAft>
                <a:spcPts val="0"/>
              </a:spcAft>
              <a:buClr>
                <a:srgbClr val="000000"/>
              </a:buClr>
              <a:buFont typeface="Arial"/>
              <a:buNone/>
            </a:pPr>
            <a:endParaRPr sz="2400" b="0" i="0" u="none" strike="noStrike" cap="none">
              <a:solidFill>
                <a:schemeClr val="dk1"/>
              </a:solidFill>
              <a:latin typeface="Georgia"/>
              <a:ea typeface="Georgia"/>
              <a:cs typeface="Georgia"/>
              <a:sym typeface="Georgia"/>
            </a:endParaRPr>
          </a:p>
          <a:p>
            <a:pPr marL="457200" marR="0" lvl="0" indent="-381000" algn="l" rtl="0">
              <a:lnSpc>
                <a:spcPct val="115000"/>
              </a:lnSpc>
              <a:spcBef>
                <a:spcPts val="1000"/>
              </a:spcBef>
              <a:spcAft>
                <a:spcPts val="0"/>
              </a:spcAft>
              <a:buClr>
                <a:schemeClr val="dk1"/>
              </a:buClr>
              <a:buSzPts val="2400"/>
              <a:buFont typeface="Georgia"/>
              <a:buChar char="●"/>
            </a:pPr>
            <a:r>
              <a:rPr lang="en-US" sz="2400" b="1" i="0" u="none" strike="noStrike" cap="none">
                <a:solidFill>
                  <a:schemeClr val="dk1"/>
                </a:solidFill>
                <a:latin typeface="Georgia"/>
                <a:ea typeface="Georgia"/>
                <a:cs typeface="Georgia"/>
                <a:sym typeface="Georgia"/>
              </a:rPr>
              <a:t>Syntax</a:t>
            </a:r>
            <a:r>
              <a:rPr lang="en-US" sz="2400" b="0" i="0" u="none" strike="noStrike" cap="none">
                <a:solidFill>
                  <a:schemeClr val="dk1"/>
                </a:solidFill>
                <a:latin typeface="Georgia"/>
                <a:ea typeface="Georgia"/>
                <a:cs typeface="Georgia"/>
                <a:sym typeface="Georgia"/>
              </a:rPr>
              <a:t>: </a:t>
            </a:r>
            <a:r>
              <a:rPr lang="en-US" sz="2400" b="0" i="0" u="none" strike="noStrike" cap="none">
                <a:solidFill>
                  <a:srgbClr val="7A1743"/>
                </a:solidFill>
                <a:latin typeface="Roboto Mono"/>
                <a:ea typeface="Roboto Mono"/>
                <a:cs typeface="Roboto Mono"/>
                <a:sym typeface="Roboto Mono"/>
              </a:rPr>
              <a:t>=MAX(number1, [number2], ...)</a:t>
            </a:r>
            <a:br>
              <a:rPr lang="en-US" sz="2400">
                <a:solidFill>
                  <a:srgbClr val="7A1743"/>
                </a:solidFill>
              </a:rPr>
            </a:br>
            <a:endParaRPr sz="2400" b="0" i="0" u="none" strike="noStrike" cap="none">
              <a:solidFill>
                <a:schemeClr val="dk1"/>
              </a:solidFill>
              <a:latin typeface="Georgia"/>
              <a:ea typeface="Georgia"/>
              <a:cs typeface="Georgia"/>
              <a:sym typeface="Georgia"/>
            </a:endParaRPr>
          </a:p>
          <a:p>
            <a:pPr marL="457200" marR="0" lvl="0" indent="-381000" algn="l" rtl="0">
              <a:lnSpc>
                <a:spcPct val="115000"/>
              </a:lnSpc>
              <a:spcBef>
                <a:spcPts val="0"/>
              </a:spcBef>
              <a:spcAft>
                <a:spcPts val="0"/>
              </a:spcAft>
              <a:buClr>
                <a:schemeClr val="dk1"/>
              </a:buClr>
              <a:buSzPts val="2400"/>
              <a:buFont typeface="Georgia"/>
              <a:buChar char="●"/>
            </a:pPr>
            <a:r>
              <a:rPr lang="en-US" sz="2400" b="0" i="0" u="none" strike="noStrike" cap="none">
                <a:solidFill>
                  <a:schemeClr val="dk1"/>
                </a:solidFill>
                <a:latin typeface="Georgia"/>
                <a:ea typeface="Georgia"/>
                <a:cs typeface="Georgia"/>
                <a:sym typeface="Georgia"/>
              </a:rPr>
              <a:t>Solution to our scavenger hunt: </a:t>
            </a:r>
            <a:r>
              <a:rPr lang="en-US" sz="2400"/>
              <a:t> </a:t>
            </a:r>
            <a:r>
              <a:rPr lang="en-US" sz="2400" b="0" i="0" u="none" strike="noStrike" cap="none">
                <a:solidFill>
                  <a:srgbClr val="7A1743"/>
                </a:solidFill>
                <a:latin typeface="Roboto Mono"/>
                <a:ea typeface="Roboto Mono"/>
                <a:cs typeface="Roboto Mono"/>
                <a:sym typeface="Roboto Mono"/>
              </a:rPr>
              <a:t>=MAX('2014_acs_select'!O:O)</a:t>
            </a:r>
            <a:endParaRPr sz="2400">
              <a:solidFill>
                <a:srgbClr val="7A1743"/>
              </a:solidFill>
            </a:endParaRPr>
          </a:p>
          <a:p>
            <a:pPr marL="0" marR="0" lvl="0" indent="0" algn="l" rtl="0">
              <a:lnSpc>
                <a:spcPct val="100000"/>
              </a:lnSpc>
              <a:spcBef>
                <a:spcPts val="2000"/>
              </a:spcBef>
              <a:spcAft>
                <a:spcPts val="0"/>
              </a:spcAft>
              <a:buClr>
                <a:srgbClr val="000000"/>
              </a:buClr>
              <a:buFont typeface="Arial"/>
              <a:buNone/>
            </a:pPr>
            <a:endParaRPr sz="2400" b="0" i="0" u="none" strike="noStrike" cap="none">
              <a:solidFill>
                <a:srgbClr val="000000"/>
              </a:solidFill>
              <a:latin typeface="Georgia"/>
              <a:ea typeface="Georgia"/>
              <a:cs typeface="Georgia"/>
              <a:sym typeface="Georgia"/>
            </a:endParaRPr>
          </a:p>
        </p:txBody>
      </p:sp>
      <p:sp>
        <p:nvSpPr>
          <p:cNvPr id="1573" name="Shape 1573"/>
          <p:cNvSpPr/>
          <p:nvPr/>
        </p:nvSpPr>
        <p:spPr>
          <a:xfrm>
            <a:off x="635000" y="736600"/>
            <a:ext cx="7721700" cy="4317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Oswald"/>
              <a:buNone/>
            </a:pPr>
            <a:r>
              <a:rPr lang="en-US" sz="3200" b="1">
                <a:solidFill>
                  <a:schemeClr val="dk1"/>
                </a:solidFill>
                <a:latin typeface="Oswald"/>
                <a:ea typeface="Oswald"/>
                <a:cs typeface="Oswald"/>
                <a:sym typeface="Oswald"/>
              </a:rPr>
              <a:t>AGGREGATE FUNCTIONS: </a:t>
            </a:r>
            <a:r>
              <a:rPr lang="en-US" sz="3200" b="1" i="0" u="none" strike="noStrike" cap="none">
                <a:solidFill>
                  <a:srgbClr val="000000"/>
                </a:solidFill>
                <a:latin typeface="Oswald"/>
                <a:ea typeface="Oswald"/>
                <a:cs typeface="Oswald"/>
                <a:sym typeface="Oswald"/>
              </a:rPr>
              <a:t>=MAX(...)</a:t>
            </a:r>
            <a:endParaRPr/>
          </a:p>
        </p:txBody>
      </p:sp>
    </p:spTree>
  </p:cSld>
  <p:clrMapOvr>
    <a:masterClrMapping/>
  </p:clrMapOvr>
</p:sld>
</file>

<file path=ppt/theme/theme1.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TotalTime>
  <Words>2262</Words>
  <Application>Microsoft Macintosh PowerPoint</Application>
  <PresentationFormat>Custom</PresentationFormat>
  <Paragraphs>343</Paragraphs>
  <Slides>54</Slides>
  <Notes>54</Notes>
  <HiddenSlides>3</HiddenSlides>
  <MMClips>0</MMClips>
  <ScaleCrop>false</ScaleCrop>
  <HeadingPairs>
    <vt:vector size="6" baseType="variant">
      <vt:variant>
        <vt:lpstr>Fonts Used</vt:lpstr>
      </vt:variant>
      <vt:variant>
        <vt:i4>9</vt:i4>
      </vt:variant>
      <vt:variant>
        <vt:lpstr>Theme</vt:lpstr>
      </vt:variant>
      <vt:variant>
        <vt:i4>7</vt:i4>
      </vt:variant>
      <vt:variant>
        <vt:lpstr>Slide Titles</vt:lpstr>
      </vt:variant>
      <vt:variant>
        <vt:i4>54</vt:i4>
      </vt:variant>
    </vt:vector>
  </HeadingPairs>
  <TitlesOfParts>
    <vt:vector size="70" baseType="lpstr">
      <vt:lpstr>Merriweather Sans</vt:lpstr>
      <vt:lpstr>Calibri</vt:lpstr>
      <vt:lpstr>Arial</vt:lpstr>
      <vt:lpstr>Impact</vt:lpstr>
      <vt:lpstr>Helvetica Neue</vt:lpstr>
      <vt:lpstr>Oswald</vt:lpstr>
      <vt:lpstr>Roboto Mono</vt:lpstr>
      <vt:lpstr>Georgia</vt:lpstr>
      <vt:lpstr>Roboto</vt:lpstr>
      <vt:lpstr>White</vt:lpstr>
      <vt:lpstr>Office Theme</vt:lpstr>
      <vt:lpstr>White</vt:lpstr>
      <vt:lpstr>Office Theme</vt:lpstr>
      <vt:lpstr>White</vt:lpstr>
      <vt:lpstr>White</vt:lpstr>
      <vt:lpstr>White</vt:lpstr>
      <vt:lpstr>PowerPoint Presentation</vt:lpstr>
      <vt:lpstr>PowerPoint Presentation</vt:lpstr>
      <vt:lpstr>DATA AGGREGATION IN EXCEL</vt:lpstr>
      <vt:lpstr>LEARNING OBJECTIVES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DATA AGGREGATION IN EXCEL</vt:lpstr>
      <vt:lpstr>RESOURCES</vt:lpstr>
      <vt:lpstr>PowerPoint Presentation</vt:lpstr>
      <vt:lpstr>PowerPoint Presentation</vt:lpstr>
      <vt:lpstr>CITATIONS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Carrie Andersen</cp:lastModifiedBy>
  <cp:revision>3</cp:revision>
  <dcterms:modified xsi:type="dcterms:W3CDTF">2018-10-23T12:18:09Z</dcterms:modified>
</cp:coreProperties>
</file>